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3" r:id="rId8"/>
    <p:sldId id="264" r:id="rId9"/>
    <p:sldId id="262" r:id="rId10"/>
  </p:sldIdLst>
  <p:sldSz cx="12192000" cy="6858000"/>
  <p:notesSz cx="6858000" cy="9144000"/>
  <p:defaultText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703"/>
  </p:normalViewPr>
  <p:slideViewPr>
    <p:cSldViewPr snapToGrid="0">
      <p:cViewPr>
        <p:scale>
          <a:sx n="75" d="100"/>
          <a:sy n="75" d="100"/>
        </p:scale>
        <p:origin x="946"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94CC6-38C6-5F78-48FD-F11B7AC21C3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RU"/>
          </a:p>
        </p:txBody>
      </p:sp>
      <p:sp>
        <p:nvSpPr>
          <p:cNvPr id="3" name="Subtitle 2">
            <a:extLst>
              <a:ext uri="{FF2B5EF4-FFF2-40B4-BE49-F238E27FC236}">
                <a16:creationId xmlns:a16="http://schemas.microsoft.com/office/drawing/2014/main" id="{F041EFD7-6253-C88F-A2ED-93D5CFA583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RU"/>
          </a:p>
        </p:txBody>
      </p:sp>
      <p:sp>
        <p:nvSpPr>
          <p:cNvPr id="4" name="Date Placeholder 3">
            <a:extLst>
              <a:ext uri="{FF2B5EF4-FFF2-40B4-BE49-F238E27FC236}">
                <a16:creationId xmlns:a16="http://schemas.microsoft.com/office/drawing/2014/main" id="{EA6FBAA6-4117-6DC4-9472-0647BFC42115}"/>
              </a:ext>
            </a:extLst>
          </p:cNvPr>
          <p:cNvSpPr>
            <a:spLocks noGrp="1"/>
          </p:cNvSpPr>
          <p:nvPr>
            <p:ph type="dt" sz="half" idx="10"/>
          </p:nvPr>
        </p:nvSpPr>
        <p:spPr/>
        <p:txBody>
          <a:bodyPr/>
          <a:lstStyle/>
          <a:p>
            <a:fld id="{93E7852C-AD58-194A-9D5A-9F0884EBD17D}" type="datetimeFigureOut">
              <a:rPr lang="en-RU" smtClean="0"/>
              <a:t>03/10/2024</a:t>
            </a:fld>
            <a:endParaRPr lang="en-RU"/>
          </a:p>
        </p:txBody>
      </p:sp>
      <p:sp>
        <p:nvSpPr>
          <p:cNvPr id="5" name="Footer Placeholder 4">
            <a:extLst>
              <a:ext uri="{FF2B5EF4-FFF2-40B4-BE49-F238E27FC236}">
                <a16:creationId xmlns:a16="http://schemas.microsoft.com/office/drawing/2014/main" id="{44D19F93-F10C-BD1F-B6CD-410E2625540D}"/>
              </a:ext>
            </a:extLst>
          </p:cNvPr>
          <p:cNvSpPr>
            <a:spLocks noGrp="1"/>
          </p:cNvSpPr>
          <p:nvPr>
            <p:ph type="ftr" sz="quarter" idx="11"/>
          </p:nvPr>
        </p:nvSpPr>
        <p:spPr/>
        <p:txBody>
          <a:bodyPr/>
          <a:lstStyle/>
          <a:p>
            <a:endParaRPr lang="en-RU"/>
          </a:p>
        </p:txBody>
      </p:sp>
      <p:sp>
        <p:nvSpPr>
          <p:cNvPr id="6" name="Slide Number Placeholder 5">
            <a:extLst>
              <a:ext uri="{FF2B5EF4-FFF2-40B4-BE49-F238E27FC236}">
                <a16:creationId xmlns:a16="http://schemas.microsoft.com/office/drawing/2014/main" id="{25DA14D3-46AD-9BA2-90B1-03516DD7B405}"/>
              </a:ext>
            </a:extLst>
          </p:cNvPr>
          <p:cNvSpPr>
            <a:spLocks noGrp="1"/>
          </p:cNvSpPr>
          <p:nvPr>
            <p:ph type="sldNum" sz="quarter" idx="12"/>
          </p:nvPr>
        </p:nvSpPr>
        <p:spPr/>
        <p:txBody>
          <a:bodyPr/>
          <a:lstStyle/>
          <a:p>
            <a:fld id="{6B7EFDF9-C781-2A4D-9654-D0FB69CF0B15}" type="slidenum">
              <a:rPr lang="en-RU" smtClean="0"/>
              <a:t>‹#›</a:t>
            </a:fld>
            <a:endParaRPr lang="en-RU"/>
          </a:p>
        </p:txBody>
      </p:sp>
    </p:spTree>
    <p:extLst>
      <p:ext uri="{BB962C8B-B14F-4D97-AF65-F5344CB8AC3E}">
        <p14:creationId xmlns:p14="http://schemas.microsoft.com/office/powerpoint/2010/main" val="985226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32409-3F7A-30B2-5373-572F47A4E981}"/>
              </a:ext>
            </a:extLst>
          </p:cNvPr>
          <p:cNvSpPr>
            <a:spLocks noGrp="1"/>
          </p:cNvSpPr>
          <p:nvPr>
            <p:ph type="title"/>
          </p:nvPr>
        </p:nvSpPr>
        <p:spPr/>
        <p:txBody>
          <a:bodyPr/>
          <a:lstStyle/>
          <a:p>
            <a:r>
              <a:rPr lang="en-GB"/>
              <a:t>Click to edit Master title style</a:t>
            </a:r>
            <a:endParaRPr lang="en-RU"/>
          </a:p>
        </p:txBody>
      </p:sp>
      <p:sp>
        <p:nvSpPr>
          <p:cNvPr id="3" name="Vertical Text Placeholder 2">
            <a:extLst>
              <a:ext uri="{FF2B5EF4-FFF2-40B4-BE49-F238E27FC236}">
                <a16:creationId xmlns:a16="http://schemas.microsoft.com/office/drawing/2014/main" id="{F553C95C-1A22-BCF0-C4DB-D8F6E7F4F1D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Date Placeholder 3">
            <a:extLst>
              <a:ext uri="{FF2B5EF4-FFF2-40B4-BE49-F238E27FC236}">
                <a16:creationId xmlns:a16="http://schemas.microsoft.com/office/drawing/2014/main" id="{BF7F0F9E-B93A-A4D2-BA2F-8860CDBB95DF}"/>
              </a:ext>
            </a:extLst>
          </p:cNvPr>
          <p:cNvSpPr>
            <a:spLocks noGrp="1"/>
          </p:cNvSpPr>
          <p:nvPr>
            <p:ph type="dt" sz="half" idx="10"/>
          </p:nvPr>
        </p:nvSpPr>
        <p:spPr/>
        <p:txBody>
          <a:bodyPr/>
          <a:lstStyle/>
          <a:p>
            <a:fld id="{93E7852C-AD58-194A-9D5A-9F0884EBD17D}" type="datetimeFigureOut">
              <a:rPr lang="en-RU" smtClean="0"/>
              <a:t>03/10/2024</a:t>
            </a:fld>
            <a:endParaRPr lang="en-RU"/>
          </a:p>
        </p:txBody>
      </p:sp>
      <p:sp>
        <p:nvSpPr>
          <p:cNvPr id="5" name="Footer Placeholder 4">
            <a:extLst>
              <a:ext uri="{FF2B5EF4-FFF2-40B4-BE49-F238E27FC236}">
                <a16:creationId xmlns:a16="http://schemas.microsoft.com/office/drawing/2014/main" id="{15FC64DB-E562-A947-F57D-D5C44CF21EFC}"/>
              </a:ext>
            </a:extLst>
          </p:cNvPr>
          <p:cNvSpPr>
            <a:spLocks noGrp="1"/>
          </p:cNvSpPr>
          <p:nvPr>
            <p:ph type="ftr" sz="quarter" idx="11"/>
          </p:nvPr>
        </p:nvSpPr>
        <p:spPr/>
        <p:txBody>
          <a:bodyPr/>
          <a:lstStyle/>
          <a:p>
            <a:endParaRPr lang="en-RU"/>
          </a:p>
        </p:txBody>
      </p:sp>
      <p:sp>
        <p:nvSpPr>
          <p:cNvPr id="6" name="Slide Number Placeholder 5">
            <a:extLst>
              <a:ext uri="{FF2B5EF4-FFF2-40B4-BE49-F238E27FC236}">
                <a16:creationId xmlns:a16="http://schemas.microsoft.com/office/drawing/2014/main" id="{D9A920FA-E926-56D7-DE82-4E62340F44AE}"/>
              </a:ext>
            </a:extLst>
          </p:cNvPr>
          <p:cNvSpPr>
            <a:spLocks noGrp="1"/>
          </p:cNvSpPr>
          <p:nvPr>
            <p:ph type="sldNum" sz="quarter" idx="12"/>
          </p:nvPr>
        </p:nvSpPr>
        <p:spPr/>
        <p:txBody>
          <a:bodyPr/>
          <a:lstStyle/>
          <a:p>
            <a:fld id="{6B7EFDF9-C781-2A4D-9654-D0FB69CF0B15}" type="slidenum">
              <a:rPr lang="en-RU" smtClean="0"/>
              <a:t>‹#›</a:t>
            </a:fld>
            <a:endParaRPr lang="en-RU"/>
          </a:p>
        </p:txBody>
      </p:sp>
    </p:spTree>
    <p:extLst>
      <p:ext uri="{BB962C8B-B14F-4D97-AF65-F5344CB8AC3E}">
        <p14:creationId xmlns:p14="http://schemas.microsoft.com/office/powerpoint/2010/main" val="2951475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E0545E-283B-3D45-0D29-88FA87C6A19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RU"/>
          </a:p>
        </p:txBody>
      </p:sp>
      <p:sp>
        <p:nvSpPr>
          <p:cNvPr id="3" name="Vertical Text Placeholder 2">
            <a:extLst>
              <a:ext uri="{FF2B5EF4-FFF2-40B4-BE49-F238E27FC236}">
                <a16:creationId xmlns:a16="http://schemas.microsoft.com/office/drawing/2014/main" id="{EE07D511-5CA5-DECD-48AE-D3FB19C8C05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Date Placeholder 3">
            <a:extLst>
              <a:ext uri="{FF2B5EF4-FFF2-40B4-BE49-F238E27FC236}">
                <a16:creationId xmlns:a16="http://schemas.microsoft.com/office/drawing/2014/main" id="{59CD29A0-4391-FFEB-1C92-CF6900E29D2E}"/>
              </a:ext>
            </a:extLst>
          </p:cNvPr>
          <p:cNvSpPr>
            <a:spLocks noGrp="1"/>
          </p:cNvSpPr>
          <p:nvPr>
            <p:ph type="dt" sz="half" idx="10"/>
          </p:nvPr>
        </p:nvSpPr>
        <p:spPr/>
        <p:txBody>
          <a:bodyPr/>
          <a:lstStyle/>
          <a:p>
            <a:fld id="{93E7852C-AD58-194A-9D5A-9F0884EBD17D}" type="datetimeFigureOut">
              <a:rPr lang="en-RU" smtClean="0"/>
              <a:t>03/10/2024</a:t>
            </a:fld>
            <a:endParaRPr lang="en-RU"/>
          </a:p>
        </p:txBody>
      </p:sp>
      <p:sp>
        <p:nvSpPr>
          <p:cNvPr id="5" name="Footer Placeholder 4">
            <a:extLst>
              <a:ext uri="{FF2B5EF4-FFF2-40B4-BE49-F238E27FC236}">
                <a16:creationId xmlns:a16="http://schemas.microsoft.com/office/drawing/2014/main" id="{05CBEA20-0FCF-DA44-4D27-590FBA3DCB9C}"/>
              </a:ext>
            </a:extLst>
          </p:cNvPr>
          <p:cNvSpPr>
            <a:spLocks noGrp="1"/>
          </p:cNvSpPr>
          <p:nvPr>
            <p:ph type="ftr" sz="quarter" idx="11"/>
          </p:nvPr>
        </p:nvSpPr>
        <p:spPr/>
        <p:txBody>
          <a:bodyPr/>
          <a:lstStyle/>
          <a:p>
            <a:endParaRPr lang="en-RU"/>
          </a:p>
        </p:txBody>
      </p:sp>
      <p:sp>
        <p:nvSpPr>
          <p:cNvPr id="6" name="Slide Number Placeholder 5">
            <a:extLst>
              <a:ext uri="{FF2B5EF4-FFF2-40B4-BE49-F238E27FC236}">
                <a16:creationId xmlns:a16="http://schemas.microsoft.com/office/drawing/2014/main" id="{402F6CA0-5332-8203-9A10-5A899E15960C}"/>
              </a:ext>
            </a:extLst>
          </p:cNvPr>
          <p:cNvSpPr>
            <a:spLocks noGrp="1"/>
          </p:cNvSpPr>
          <p:nvPr>
            <p:ph type="sldNum" sz="quarter" idx="12"/>
          </p:nvPr>
        </p:nvSpPr>
        <p:spPr/>
        <p:txBody>
          <a:bodyPr/>
          <a:lstStyle/>
          <a:p>
            <a:fld id="{6B7EFDF9-C781-2A4D-9654-D0FB69CF0B15}" type="slidenum">
              <a:rPr lang="en-RU" smtClean="0"/>
              <a:t>‹#›</a:t>
            </a:fld>
            <a:endParaRPr lang="en-RU"/>
          </a:p>
        </p:txBody>
      </p:sp>
    </p:spTree>
    <p:extLst>
      <p:ext uri="{BB962C8B-B14F-4D97-AF65-F5344CB8AC3E}">
        <p14:creationId xmlns:p14="http://schemas.microsoft.com/office/powerpoint/2010/main" val="828140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882C0-97D5-31A5-CB48-3F4C429B9416}"/>
              </a:ext>
            </a:extLst>
          </p:cNvPr>
          <p:cNvSpPr>
            <a:spLocks noGrp="1"/>
          </p:cNvSpPr>
          <p:nvPr>
            <p:ph type="title"/>
          </p:nvPr>
        </p:nvSpPr>
        <p:spPr/>
        <p:txBody>
          <a:bodyPr/>
          <a:lstStyle/>
          <a:p>
            <a:r>
              <a:rPr lang="en-GB"/>
              <a:t>Click to edit Master title style</a:t>
            </a:r>
            <a:endParaRPr lang="en-RU"/>
          </a:p>
        </p:txBody>
      </p:sp>
      <p:sp>
        <p:nvSpPr>
          <p:cNvPr id="3" name="Content Placeholder 2">
            <a:extLst>
              <a:ext uri="{FF2B5EF4-FFF2-40B4-BE49-F238E27FC236}">
                <a16:creationId xmlns:a16="http://schemas.microsoft.com/office/drawing/2014/main" id="{DA8304FA-8BEF-9D10-9C91-3A86A62ED2E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Date Placeholder 3">
            <a:extLst>
              <a:ext uri="{FF2B5EF4-FFF2-40B4-BE49-F238E27FC236}">
                <a16:creationId xmlns:a16="http://schemas.microsoft.com/office/drawing/2014/main" id="{E2CB0F9F-8B2E-1FDA-BCF6-17D12BF116A3}"/>
              </a:ext>
            </a:extLst>
          </p:cNvPr>
          <p:cNvSpPr>
            <a:spLocks noGrp="1"/>
          </p:cNvSpPr>
          <p:nvPr>
            <p:ph type="dt" sz="half" idx="10"/>
          </p:nvPr>
        </p:nvSpPr>
        <p:spPr/>
        <p:txBody>
          <a:bodyPr/>
          <a:lstStyle/>
          <a:p>
            <a:fld id="{93E7852C-AD58-194A-9D5A-9F0884EBD17D}" type="datetimeFigureOut">
              <a:rPr lang="en-RU" smtClean="0"/>
              <a:t>03/10/2024</a:t>
            </a:fld>
            <a:endParaRPr lang="en-RU"/>
          </a:p>
        </p:txBody>
      </p:sp>
      <p:sp>
        <p:nvSpPr>
          <p:cNvPr id="5" name="Footer Placeholder 4">
            <a:extLst>
              <a:ext uri="{FF2B5EF4-FFF2-40B4-BE49-F238E27FC236}">
                <a16:creationId xmlns:a16="http://schemas.microsoft.com/office/drawing/2014/main" id="{B6D4543D-7715-4AD5-143A-5ABAD6EC7A7F}"/>
              </a:ext>
            </a:extLst>
          </p:cNvPr>
          <p:cNvSpPr>
            <a:spLocks noGrp="1"/>
          </p:cNvSpPr>
          <p:nvPr>
            <p:ph type="ftr" sz="quarter" idx="11"/>
          </p:nvPr>
        </p:nvSpPr>
        <p:spPr/>
        <p:txBody>
          <a:bodyPr/>
          <a:lstStyle/>
          <a:p>
            <a:endParaRPr lang="en-RU"/>
          </a:p>
        </p:txBody>
      </p:sp>
      <p:sp>
        <p:nvSpPr>
          <p:cNvPr id="6" name="Slide Number Placeholder 5">
            <a:extLst>
              <a:ext uri="{FF2B5EF4-FFF2-40B4-BE49-F238E27FC236}">
                <a16:creationId xmlns:a16="http://schemas.microsoft.com/office/drawing/2014/main" id="{93B6BCC4-0756-418F-7873-4E4301C2A847}"/>
              </a:ext>
            </a:extLst>
          </p:cNvPr>
          <p:cNvSpPr>
            <a:spLocks noGrp="1"/>
          </p:cNvSpPr>
          <p:nvPr>
            <p:ph type="sldNum" sz="quarter" idx="12"/>
          </p:nvPr>
        </p:nvSpPr>
        <p:spPr/>
        <p:txBody>
          <a:bodyPr/>
          <a:lstStyle/>
          <a:p>
            <a:fld id="{6B7EFDF9-C781-2A4D-9654-D0FB69CF0B15}" type="slidenum">
              <a:rPr lang="en-RU" smtClean="0"/>
              <a:t>‹#›</a:t>
            </a:fld>
            <a:endParaRPr lang="en-RU"/>
          </a:p>
        </p:txBody>
      </p:sp>
    </p:spTree>
    <p:extLst>
      <p:ext uri="{BB962C8B-B14F-4D97-AF65-F5344CB8AC3E}">
        <p14:creationId xmlns:p14="http://schemas.microsoft.com/office/powerpoint/2010/main" val="3884825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53C65-366D-21FF-1455-0791B2B071E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RU"/>
          </a:p>
        </p:txBody>
      </p:sp>
      <p:sp>
        <p:nvSpPr>
          <p:cNvPr id="3" name="Text Placeholder 2">
            <a:extLst>
              <a:ext uri="{FF2B5EF4-FFF2-40B4-BE49-F238E27FC236}">
                <a16:creationId xmlns:a16="http://schemas.microsoft.com/office/drawing/2014/main" id="{65180404-91DE-0396-841C-1F244175F6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8AE12DC-FEB8-8DBA-9C44-D73853F3FC10}"/>
              </a:ext>
            </a:extLst>
          </p:cNvPr>
          <p:cNvSpPr>
            <a:spLocks noGrp="1"/>
          </p:cNvSpPr>
          <p:nvPr>
            <p:ph type="dt" sz="half" idx="10"/>
          </p:nvPr>
        </p:nvSpPr>
        <p:spPr/>
        <p:txBody>
          <a:bodyPr/>
          <a:lstStyle/>
          <a:p>
            <a:fld id="{93E7852C-AD58-194A-9D5A-9F0884EBD17D}" type="datetimeFigureOut">
              <a:rPr lang="en-RU" smtClean="0"/>
              <a:t>03/10/2024</a:t>
            </a:fld>
            <a:endParaRPr lang="en-RU"/>
          </a:p>
        </p:txBody>
      </p:sp>
      <p:sp>
        <p:nvSpPr>
          <p:cNvPr id="5" name="Footer Placeholder 4">
            <a:extLst>
              <a:ext uri="{FF2B5EF4-FFF2-40B4-BE49-F238E27FC236}">
                <a16:creationId xmlns:a16="http://schemas.microsoft.com/office/drawing/2014/main" id="{41CD088D-03E8-0DF0-1DCA-AD3DB8397F47}"/>
              </a:ext>
            </a:extLst>
          </p:cNvPr>
          <p:cNvSpPr>
            <a:spLocks noGrp="1"/>
          </p:cNvSpPr>
          <p:nvPr>
            <p:ph type="ftr" sz="quarter" idx="11"/>
          </p:nvPr>
        </p:nvSpPr>
        <p:spPr/>
        <p:txBody>
          <a:bodyPr/>
          <a:lstStyle/>
          <a:p>
            <a:endParaRPr lang="en-RU"/>
          </a:p>
        </p:txBody>
      </p:sp>
      <p:sp>
        <p:nvSpPr>
          <p:cNvPr id="6" name="Slide Number Placeholder 5">
            <a:extLst>
              <a:ext uri="{FF2B5EF4-FFF2-40B4-BE49-F238E27FC236}">
                <a16:creationId xmlns:a16="http://schemas.microsoft.com/office/drawing/2014/main" id="{B1A7FA76-66D6-0666-F654-8C2EFA5B2A4B}"/>
              </a:ext>
            </a:extLst>
          </p:cNvPr>
          <p:cNvSpPr>
            <a:spLocks noGrp="1"/>
          </p:cNvSpPr>
          <p:nvPr>
            <p:ph type="sldNum" sz="quarter" idx="12"/>
          </p:nvPr>
        </p:nvSpPr>
        <p:spPr/>
        <p:txBody>
          <a:bodyPr/>
          <a:lstStyle/>
          <a:p>
            <a:fld id="{6B7EFDF9-C781-2A4D-9654-D0FB69CF0B15}" type="slidenum">
              <a:rPr lang="en-RU" smtClean="0"/>
              <a:t>‹#›</a:t>
            </a:fld>
            <a:endParaRPr lang="en-RU"/>
          </a:p>
        </p:txBody>
      </p:sp>
    </p:spTree>
    <p:extLst>
      <p:ext uri="{BB962C8B-B14F-4D97-AF65-F5344CB8AC3E}">
        <p14:creationId xmlns:p14="http://schemas.microsoft.com/office/powerpoint/2010/main" val="177773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77585-244C-792C-E4A5-CF7B7A86A495}"/>
              </a:ext>
            </a:extLst>
          </p:cNvPr>
          <p:cNvSpPr>
            <a:spLocks noGrp="1"/>
          </p:cNvSpPr>
          <p:nvPr>
            <p:ph type="title"/>
          </p:nvPr>
        </p:nvSpPr>
        <p:spPr/>
        <p:txBody>
          <a:bodyPr/>
          <a:lstStyle/>
          <a:p>
            <a:r>
              <a:rPr lang="en-GB"/>
              <a:t>Click to edit Master title style</a:t>
            </a:r>
            <a:endParaRPr lang="en-RU"/>
          </a:p>
        </p:txBody>
      </p:sp>
      <p:sp>
        <p:nvSpPr>
          <p:cNvPr id="3" name="Content Placeholder 2">
            <a:extLst>
              <a:ext uri="{FF2B5EF4-FFF2-40B4-BE49-F238E27FC236}">
                <a16:creationId xmlns:a16="http://schemas.microsoft.com/office/drawing/2014/main" id="{2EFE8269-78E5-E63E-D9A6-78FF1F5EAC9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Content Placeholder 3">
            <a:extLst>
              <a:ext uri="{FF2B5EF4-FFF2-40B4-BE49-F238E27FC236}">
                <a16:creationId xmlns:a16="http://schemas.microsoft.com/office/drawing/2014/main" id="{69A00ACE-EB9B-B4A8-803A-BDABDDA55F8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5" name="Date Placeholder 4">
            <a:extLst>
              <a:ext uri="{FF2B5EF4-FFF2-40B4-BE49-F238E27FC236}">
                <a16:creationId xmlns:a16="http://schemas.microsoft.com/office/drawing/2014/main" id="{82791A4B-11A9-6A66-BF14-CBE8759122E1}"/>
              </a:ext>
            </a:extLst>
          </p:cNvPr>
          <p:cNvSpPr>
            <a:spLocks noGrp="1"/>
          </p:cNvSpPr>
          <p:nvPr>
            <p:ph type="dt" sz="half" idx="10"/>
          </p:nvPr>
        </p:nvSpPr>
        <p:spPr/>
        <p:txBody>
          <a:bodyPr/>
          <a:lstStyle/>
          <a:p>
            <a:fld id="{93E7852C-AD58-194A-9D5A-9F0884EBD17D}" type="datetimeFigureOut">
              <a:rPr lang="en-RU" smtClean="0"/>
              <a:t>03/10/2024</a:t>
            </a:fld>
            <a:endParaRPr lang="en-RU"/>
          </a:p>
        </p:txBody>
      </p:sp>
      <p:sp>
        <p:nvSpPr>
          <p:cNvPr id="6" name="Footer Placeholder 5">
            <a:extLst>
              <a:ext uri="{FF2B5EF4-FFF2-40B4-BE49-F238E27FC236}">
                <a16:creationId xmlns:a16="http://schemas.microsoft.com/office/drawing/2014/main" id="{2AAE3404-F3F0-9089-0606-9AAED9711AB5}"/>
              </a:ext>
            </a:extLst>
          </p:cNvPr>
          <p:cNvSpPr>
            <a:spLocks noGrp="1"/>
          </p:cNvSpPr>
          <p:nvPr>
            <p:ph type="ftr" sz="quarter" idx="11"/>
          </p:nvPr>
        </p:nvSpPr>
        <p:spPr/>
        <p:txBody>
          <a:bodyPr/>
          <a:lstStyle/>
          <a:p>
            <a:endParaRPr lang="en-RU"/>
          </a:p>
        </p:txBody>
      </p:sp>
      <p:sp>
        <p:nvSpPr>
          <p:cNvPr id="7" name="Slide Number Placeholder 6">
            <a:extLst>
              <a:ext uri="{FF2B5EF4-FFF2-40B4-BE49-F238E27FC236}">
                <a16:creationId xmlns:a16="http://schemas.microsoft.com/office/drawing/2014/main" id="{E18781FA-669C-19EA-8F6B-5232BD2C3411}"/>
              </a:ext>
            </a:extLst>
          </p:cNvPr>
          <p:cNvSpPr>
            <a:spLocks noGrp="1"/>
          </p:cNvSpPr>
          <p:nvPr>
            <p:ph type="sldNum" sz="quarter" idx="12"/>
          </p:nvPr>
        </p:nvSpPr>
        <p:spPr/>
        <p:txBody>
          <a:bodyPr/>
          <a:lstStyle/>
          <a:p>
            <a:fld id="{6B7EFDF9-C781-2A4D-9654-D0FB69CF0B15}" type="slidenum">
              <a:rPr lang="en-RU" smtClean="0"/>
              <a:t>‹#›</a:t>
            </a:fld>
            <a:endParaRPr lang="en-RU"/>
          </a:p>
        </p:txBody>
      </p:sp>
    </p:spTree>
    <p:extLst>
      <p:ext uri="{BB962C8B-B14F-4D97-AF65-F5344CB8AC3E}">
        <p14:creationId xmlns:p14="http://schemas.microsoft.com/office/powerpoint/2010/main" val="1884485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018E7-D25E-2DE3-8662-AA05E08B5206}"/>
              </a:ext>
            </a:extLst>
          </p:cNvPr>
          <p:cNvSpPr>
            <a:spLocks noGrp="1"/>
          </p:cNvSpPr>
          <p:nvPr>
            <p:ph type="title"/>
          </p:nvPr>
        </p:nvSpPr>
        <p:spPr>
          <a:xfrm>
            <a:off x="839788" y="365125"/>
            <a:ext cx="10515600" cy="1325563"/>
          </a:xfrm>
        </p:spPr>
        <p:txBody>
          <a:bodyPr/>
          <a:lstStyle/>
          <a:p>
            <a:r>
              <a:rPr lang="en-GB"/>
              <a:t>Click to edit Master title style</a:t>
            </a:r>
            <a:endParaRPr lang="en-RU"/>
          </a:p>
        </p:txBody>
      </p:sp>
      <p:sp>
        <p:nvSpPr>
          <p:cNvPr id="3" name="Text Placeholder 2">
            <a:extLst>
              <a:ext uri="{FF2B5EF4-FFF2-40B4-BE49-F238E27FC236}">
                <a16:creationId xmlns:a16="http://schemas.microsoft.com/office/drawing/2014/main" id="{4746473A-711C-0654-5F3C-561531FB490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E7C1EAC-D349-BA16-1985-BFF3820BE1F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5" name="Text Placeholder 4">
            <a:extLst>
              <a:ext uri="{FF2B5EF4-FFF2-40B4-BE49-F238E27FC236}">
                <a16:creationId xmlns:a16="http://schemas.microsoft.com/office/drawing/2014/main" id="{F9558075-C5BE-AEBB-0EEB-A342FEB28C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B668BAD-4C75-4BD4-41A1-DD9D7CFAD78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7" name="Date Placeholder 6">
            <a:extLst>
              <a:ext uri="{FF2B5EF4-FFF2-40B4-BE49-F238E27FC236}">
                <a16:creationId xmlns:a16="http://schemas.microsoft.com/office/drawing/2014/main" id="{C69709F7-0220-AD91-63C0-9F2BE4187EC5}"/>
              </a:ext>
            </a:extLst>
          </p:cNvPr>
          <p:cNvSpPr>
            <a:spLocks noGrp="1"/>
          </p:cNvSpPr>
          <p:nvPr>
            <p:ph type="dt" sz="half" idx="10"/>
          </p:nvPr>
        </p:nvSpPr>
        <p:spPr/>
        <p:txBody>
          <a:bodyPr/>
          <a:lstStyle/>
          <a:p>
            <a:fld id="{93E7852C-AD58-194A-9D5A-9F0884EBD17D}" type="datetimeFigureOut">
              <a:rPr lang="en-RU" smtClean="0"/>
              <a:t>03/10/2024</a:t>
            </a:fld>
            <a:endParaRPr lang="en-RU"/>
          </a:p>
        </p:txBody>
      </p:sp>
      <p:sp>
        <p:nvSpPr>
          <p:cNvPr id="8" name="Footer Placeholder 7">
            <a:extLst>
              <a:ext uri="{FF2B5EF4-FFF2-40B4-BE49-F238E27FC236}">
                <a16:creationId xmlns:a16="http://schemas.microsoft.com/office/drawing/2014/main" id="{627E73F0-F81E-93D7-24EC-1C4B28262C7C}"/>
              </a:ext>
            </a:extLst>
          </p:cNvPr>
          <p:cNvSpPr>
            <a:spLocks noGrp="1"/>
          </p:cNvSpPr>
          <p:nvPr>
            <p:ph type="ftr" sz="quarter" idx="11"/>
          </p:nvPr>
        </p:nvSpPr>
        <p:spPr/>
        <p:txBody>
          <a:bodyPr/>
          <a:lstStyle/>
          <a:p>
            <a:endParaRPr lang="en-RU"/>
          </a:p>
        </p:txBody>
      </p:sp>
      <p:sp>
        <p:nvSpPr>
          <p:cNvPr id="9" name="Slide Number Placeholder 8">
            <a:extLst>
              <a:ext uri="{FF2B5EF4-FFF2-40B4-BE49-F238E27FC236}">
                <a16:creationId xmlns:a16="http://schemas.microsoft.com/office/drawing/2014/main" id="{037ABEA3-C02B-8A2E-2253-039BF982DE1D}"/>
              </a:ext>
            </a:extLst>
          </p:cNvPr>
          <p:cNvSpPr>
            <a:spLocks noGrp="1"/>
          </p:cNvSpPr>
          <p:nvPr>
            <p:ph type="sldNum" sz="quarter" idx="12"/>
          </p:nvPr>
        </p:nvSpPr>
        <p:spPr/>
        <p:txBody>
          <a:bodyPr/>
          <a:lstStyle/>
          <a:p>
            <a:fld id="{6B7EFDF9-C781-2A4D-9654-D0FB69CF0B15}" type="slidenum">
              <a:rPr lang="en-RU" smtClean="0"/>
              <a:t>‹#›</a:t>
            </a:fld>
            <a:endParaRPr lang="en-RU"/>
          </a:p>
        </p:txBody>
      </p:sp>
    </p:spTree>
    <p:extLst>
      <p:ext uri="{BB962C8B-B14F-4D97-AF65-F5344CB8AC3E}">
        <p14:creationId xmlns:p14="http://schemas.microsoft.com/office/powerpoint/2010/main" val="3655498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69BCE-C6DE-C065-88F4-6421C0244A27}"/>
              </a:ext>
            </a:extLst>
          </p:cNvPr>
          <p:cNvSpPr>
            <a:spLocks noGrp="1"/>
          </p:cNvSpPr>
          <p:nvPr>
            <p:ph type="title"/>
          </p:nvPr>
        </p:nvSpPr>
        <p:spPr/>
        <p:txBody>
          <a:bodyPr/>
          <a:lstStyle/>
          <a:p>
            <a:r>
              <a:rPr lang="en-GB"/>
              <a:t>Click to edit Master title style</a:t>
            </a:r>
            <a:endParaRPr lang="en-RU"/>
          </a:p>
        </p:txBody>
      </p:sp>
      <p:sp>
        <p:nvSpPr>
          <p:cNvPr id="3" name="Date Placeholder 2">
            <a:extLst>
              <a:ext uri="{FF2B5EF4-FFF2-40B4-BE49-F238E27FC236}">
                <a16:creationId xmlns:a16="http://schemas.microsoft.com/office/drawing/2014/main" id="{B2443498-0A2B-BEAC-2E44-696AD5A8DB67}"/>
              </a:ext>
            </a:extLst>
          </p:cNvPr>
          <p:cNvSpPr>
            <a:spLocks noGrp="1"/>
          </p:cNvSpPr>
          <p:nvPr>
            <p:ph type="dt" sz="half" idx="10"/>
          </p:nvPr>
        </p:nvSpPr>
        <p:spPr/>
        <p:txBody>
          <a:bodyPr/>
          <a:lstStyle/>
          <a:p>
            <a:fld id="{93E7852C-AD58-194A-9D5A-9F0884EBD17D}" type="datetimeFigureOut">
              <a:rPr lang="en-RU" smtClean="0"/>
              <a:t>03/10/2024</a:t>
            </a:fld>
            <a:endParaRPr lang="en-RU"/>
          </a:p>
        </p:txBody>
      </p:sp>
      <p:sp>
        <p:nvSpPr>
          <p:cNvPr id="4" name="Footer Placeholder 3">
            <a:extLst>
              <a:ext uri="{FF2B5EF4-FFF2-40B4-BE49-F238E27FC236}">
                <a16:creationId xmlns:a16="http://schemas.microsoft.com/office/drawing/2014/main" id="{CA58E571-442C-5175-C32B-F7FD02EA6B3A}"/>
              </a:ext>
            </a:extLst>
          </p:cNvPr>
          <p:cNvSpPr>
            <a:spLocks noGrp="1"/>
          </p:cNvSpPr>
          <p:nvPr>
            <p:ph type="ftr" sz="quarter" idx="11"/>
          </p:nvPr>
        </p:nvSpPr>
        <p:spPr/>
        <p:txBody>
          <a:bodyPr/>
          <a:lstStyle/>
          <a:p>
            <a:endParaRPr lang="en-RU"/>
          </a:p>
        </p:txBody>
      </p:sp>
      <p:sp>
        <p:nvSpPr>
          <p:cNvPr id="5" name="Slide Number Placeholder 4">
            <a:extLst>
              <a:ext uri="{FF2B5EF4-FFF2-40B4-BE49-F238E27FC236}">
                <a16:creationId xmlns:a16="http://schemas.microsoft.com/office/drawing/2014/main" id="{967CE45E-4CF7-F9BB-E8F8-B815CF55DEB6}"/>
              </a:ext>
            </a:extLst>
          </p:cNvPr>
          <p:cNvSpPr>
            <a:spLocks noGrp="1"/>
          </p:cNvSpPr>
          <p:nvPr>
            <p:ph type="sldNum" sz="quarter" idx="12"/>
          </p:nvPr>
        </p:nvSpPr>
        <p:spPr/>
        <p:txBody>
          <a:bodyPr/>
          <a:lstStyle/>
          <a:p>
            <a:fld id="{6B7EFDF9-C781-2A4D-9654-D0FB69CF0B15}" type="slidenum">
              <a:rPr lang="en-RU" smtClean="0"/>
              <a:t>‹#›</a:t>
            </a:fld>
            <a:endParaRPr lang="en-RU"/>
          </a:p>
        </p:txBody>
      </p:sp>
    </p:spTree>
    <p:extLst>
      <p:ext uri="{BB962C8B-B14F-4D97-AF65-F5344CB8AC3E}">
        <p14:creationId xmlns:p14="http://schemas.microsoft.com/office/powerpoint/2010/main" val="288664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3C10F1-4B67-8FA9-7CB4-B0C1F64C17F6}"/>
              </a:ext>
            </a:extLst>
          </p:cNvPr>
          <p:cNvSpPr>
            <a:spLocks noGrp="1"/>
          </p:cNvSpPr>
          <p:nvPr>
            <p:ph type="dt" sz="half" idx="10"/>
          </p:nvPr>
        </p:nvSpPr>
        <p:spPr/>
        <p:txBody>
          <a:bodyPr/>
          <a:lstStyle/>
          <a:p>
            <a:fld id="{93E7852C-AD58-194A-9D5A-9F0884EBD17D}" type="datetimeFigureOut">
              <a:rPr lang="en-RU" smtClean="0"/>
              <a:t>03/10/2024</a:t>
            </a:fld>
            <a:endParaRPr lang="en-RU"/>
          </a:p>
        </p:txBody>
      </p:sp>
      <p:sp>
        <p:nvSpPr>
          <p:cNvPr id="3" name="Footer Placeholder 2">
            <a:extLst>
              <a:ext uri="{FF2B5EF4-FFF2-40B4-BE49-F238E27FC236}">
                <a16:creationId xmlns:a16="http://schemas.microsoft.com/office/drawing/2014/main" id="{7029E214-78ED-17D1-3B01-30CBD09E96A6}"/>
              </a:ext>
            </a:extLst>
          </p:cNvPr>
          <p:cNvSpPr>
            <a:spLocks noGrp="1"/>
          </p:cNvSpPr>
          <p:nvPr>
            <p:ph type="ftr" sz="quarter" idx="11"/>
          </p:nvPr>
        </p:nvSpPr>
        <p:spPr/>
        <p:txBody>
          <a:bodyPr/>
          <a:lstStyle/>
          <a:p>
            <a:endParaRPr lang="en-RU"/>
          </a:p>
        </p:txBody>
      </p:sp>
      <p:sp>
        <p:nvSpPr>
          <p:cNvPr id="4" name="Slide Number Placeholder 3">
            <a:extLst>
              <a:ext uri="{FF2B5EF4-FFF2-40B4-BE49-F238E27FC236}">
                <a16:creationId xmlns:a16="http://schemas.microsoft.com/office/drawing/2014/main" id="{CD277E7B-EDC0-2505-948E-938E526655D2}"/>
              </a:ext>
            </a:extLst>
          </p:cNvPr>
          <p:cNvSpPr>
            <a:spLocks noGrp="1"/>
          </p:cNvSpPr>
          <p:nvPr>
            <p:ph type="sldNum" sz="quarter" idx="12"/>
          </p:nvPr>
        </p:nvSpPr>
        <p:spPr/>
        <p:txBody>
          <a:bodyPr/>
          <a:lstStyle/>
          <a:p>
            <a:fld id="{6B7EFDF9-C781-2A4D-9654-D0FB69CF0B15}" type="slidenum">
              <a:rPr lang="en-RU" smtClean="0"/>
              <a:t>‹#›</a:t>
            </a:fld>
            <a:endParaRPr lang="en-RU"/>
          </a:p>
        </p:txBody>
      </p:sp>
    </p:spTree>
    <p:extLst>
      <p:ext uri="{BB962C8B-B14F-4D97-AF65-F5344CB8AC3E}">
        <p14:creationId xmlns:p14="http://schemas.microsoft.com/office/powerpoint/2010/main" val="4267229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1C4CC-B858-EB93-15E6-FDD5FAFF23C4}"/>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RU"/>
          </a:p>
        </p:txBody>
      </p:sp>
      <p:sp>
        <p:nvSpPr>
          <p:cNvPr id="3" name="Content Placeholder 2">
            <a:extLst>
              <a:ext uri="{FF2B5EF4-FFF2-40B4-BE49-F238E27FC236}">
                <a16:creationId xmlns:a16="http://schemas.microsoft.com/office/drawing/2014/main" id="{CED6D08A-4C99-9923-0FD4-C473AF77AB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Text Placeholder 3">
            <a:extLst>
              <a:ext uri="{FF2B5EF4-FFF2-40B4-BE49-F238E27FC236}">
                <a16:creationId xmlns:a16="http://schemas.microsoft.com/office/drawing/2014/main" id="{649367D5-D6FA-6554-14B6-7B28CA1943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0AD5688-6C78-6E71-D7B9-4499A1669B0A}"/>
              </a:ext>
            </a:extLst>
          </p:cNvPr>
          <p:cNvSpPr>
            <a:spLocks noGrp="1"/>
          </p:cNvSpPr>
          <p:nvPr>
            <p:ph type="dt" sz="half" idx="10"/>
          </p:nvPr>
        </p:nvSpPr>
        <p:spPr/>
        <p:txBody>
          <a:bodyPr/>
          <a:lstStyle/>
          <a:p>
            <a:fld id="{93E7852C-AD58-194A-9D5A-9F0884EBD17D}" type="datetimeFigureOut">
              <a:rPr lang="en-RU" smtClean="0"/>
              <a:t>03/10/2024</a:t>
            </a:fld>
            <a:endParaRPr lang="en-RU"/>
          </a:p>
        </p:txBody>
      </p:sp>
      <p:sp>
        <p:nvSpPr>
          <p:cNvPr id="6" name="Footer Placeholder 5">
            <a:extLst>
              <a:ext uri="{FF2B5EF4-FFF2-40B4-BE49-F238E27FC236}">
                <a16:creationId xmlns:a16="http://schemas.microsoft.com/office/drawing/2014/main" id="{9DC751DA-55C4-6636-5B14-78E55DD53FFD}"/>
              </a:ext>
            </a:extLst>
          </p:cNvPr>
          <p:cNvSpPr>
            <a:spLocks noGrp="1"/>
          </p:cNvSpPr>
          <p:nvPr>
            <p:ph type="ftr" sz="quarter" idx="11"/>
          </p:nvPr>
        </p:nvSpPr>
        <p:spPr/>
        <p:txBody>
          <a:bodyPr/>
          <a:lstStyle/>
          <a:p>
            <a:endParaRPr lang="en-RU"/>
          </a:p>
        </p:txBody>
      </p:sp>
      <p:sp>
        <p:nvSpPr>
          <p:cNvPr id="7" name="Slide Number Placeholder 6">
            <a:extLst>
              <a:ext uri="{FF2B5EF4-FFF2-40B4-BE49-F238E27FC236}">
                <a16:creationId xmlns:a16="http://schemas.microsoft.com/office/drawing/2014/main" id="{2FD5849C-A944-31B9-3EFA-2901B10E4319}"/>
              </a:ext>
            </a:extLst>
          </p:cNvPr>
          <p:cNvSpPr>
            <a:spLocks noGrp="1"/>
          </p:cNvSpPr>
          <p:nvPr>
            <p:ph type="sldNum" sz="quarter" idx="12"/>
          </p:nvPr>
        </p:nvSpPr>
        <p:spPr/>
        <p:txBody>
          <a:bodyPr/>
          <a:lstStyle/>
          <a:p>
            <a:fld id="{6B7EFDF9-C781-2A4D-9654-D0FB69CF0B15}" type="slidenum">
              <a:rPr lang="en-RU" smtClean="0"/>
              <a:t>‹#›</a:t>
            </a:fld>
            <a:endParaRPr lang="en-RU"/>
          </a:p>
        </p:txBody>
      </p:sp>
    </p:spTree>
    <p:extLst>
      <p:ext uri="{BB962C8B-B14F-4D97-AF65-F5344CB8AC3E}">
        <p14:creationId xmlns:p14="http://schemas.microsoft.com/office/powerpoint/2010/main" val="1281490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70787-5E6E-3064-DCC1-B9DD4B1402E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RU"/>
          </a:p>
        </p:txBody>
      </p:sp>
      <p:sp>
        <p:nvSpPr>
          <p:cNvPr id="3" name="Picture Placeholder 2">
            <a:extLst>
              <a:ext uri="{FF2B5EF4-FFF2-40B4-BE49-F238E27FC236}">
                <a16:creationId xmlns:a16="http://schemas.microsoft.com/office/drawing/2014/main" id="{C4728FDC-62CC-A0BD-E441-40633954AA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RU"/>
          </a:p>
        </p:txBody>
      </p:sp>
      <p:sp>
        <p:nvSpPr>
          <p:cNvPr id="4" name="Text Placeholder 3">
            <a:extLst>
              <a:ext uri="{FF2B5EF4-FFF2-40B4-BE49-F238E27FC236}">
                <a16:creationId xmlns:a16="http://schemas.microsoft.com/office/drawing/2014/main" id="{F656F38C-3C6F-5BB3-BE81-9F472EC1F2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76F6045-B6D5-234C-EAEA-EE4991AFBA97}"/>
              </a:ext>
            </a:extLst>
          </p:cNvPr>
          <p:cNvSpPr>
            <a:spLocks noGrp="1"/>
          </p:cNvSpPr>
          <p:nvPr>
            <p:ph type="dt" sz="half" idx="10"/>
          </p:nvPr>
        </p:nvSpPr>
        <p:spPr/>
        <p:txBody>
          <a:bodyPr/>
          <a:lstStyle/>
          <a:p>
            <a:fld id="{93E7852C-AD58-194A-9D5A-9F0884EBD17D}" type="datetimeFigureOut">
              <a:rPr lang="en-RU" smtClean="0"/>
              <a:t>03/10/2024</a:t>
            </a:fld>
            <a:endParaRPr lang="en-RU"/>
          </a:p>
        </p:txBody>
      </p:sp>
      <p:sp>
        <p:nvSpPr>
          <p:cNvPr id="6" name="Footer Placeholder 5">
            <a:extLst>
              <a:ext uri="{FF2B5EF4-FFF2-40B4-BE49-F238E27FC236}">
                <a16:creationId xmlns:a16="http://schemas.microsoft.com/office/drawing/2014/main" id="{9098A552-88BF-908B-BE69-8DD1FF0D6019}"/>
              </a:ext>
            </a:extLst>
          </p:cNvPr>
          <p:cNvSpPr>
            <a:spLocks noGrp="1"/>
          </p:cNvSpPr>
          <p:nvPr>
            <p:ph type="ftr" sz="quarter" idx="11"/>
          </p:nvPr>
        </p:nvSpPr>
        <p:spPr/>
        <p:txBody>
          <a:bodyPr/>
          <a:lstStyle/>
          <a:p>
            <a:endParaRPr lang="en-RU"/>
          </a:p>
        </p:txBody>
      </p:sp>
      <p:sp>
        <p:nvSpPr>
          <p:cNvPr id="7" name="Slide Number Placeholder 6">
            <a:extLst>
              <a:ext uri="{FF2B5EF4-FFF2-40B4-BE49-F238E27FC236}">
                <a16:creationId xmlns:a16="http://schemas.microsoft.com/office/drawing/2014/main" id="{EE05018E-4B3C-F305-5339-AA839AE42475}"/>
              </a:ext>
            </a:extLst>
          </p:cNvPr>
          <p:cNvSpPr>
            <a:spLocks noGrp="1"/>
          </p:cNvSpPr>
          <p:nvPr>
            <p:ph type="sldNum" sz="quarter" idx="12"/>
          </p:nvPr>
        </p:nvSpPr>
        <p:spPr/>
        <p:txBody>
          <a:bodyPr/>
          <a:lstStyle/>
          <a:p>
            <a:fld id="{6B7EFDF9-C781-2A4D-9654-D0FB69CF0B15}" type="slidenum">
              <a:rPr lang="en-RU" smtClean="0"/>
              <a:t>‹#›</a:t>
            </a:fld>
            <a:endParaRPr lang="en-RU"/>
          </a:p>
        </p:txBody>
      </p:sp>
    </p:spTree>
    <p:extLst>
      <p:ext uri="{BB962C8B-B14F-4D97-AF65-F5344CB8AC3E}">
        <p14:creationId xmlns:p14="http://schemas.microsoft.com/office/powerpoint/2010/main" val="3067156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DA1160-6D5D-36ED-B37B-38A21AF866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RU"/>
          </a:p>
        </p:txBody>
      </p:sp>
      <p:sp>
        <p:nvSpPr>
          <p:cNvPr id="3" name="Text Placeholder 2">
            <a:extLst>
              <a:ext uri="{FF2B5EF4-FFF2-40B4-BE49-F238E27FC236}">
                <a16:creationId xmlns:a16="http://schemas.microsoft.com/office/drawing/2014/main" id="{0D12C5A6-F325-19FF-D991-590DBC62C5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RU"/>
          </a:p>
        </p:txBody>
      </p:sp>
      <p:sp>
        <p:nvSpPr>
          <p:cNvPr id="4" name="Date Placeholder 3">
            <a:extLst>
              <a:ext uri="{FF2B5EF4-FFF2-40B4-BE49-F238E27FC236}">
                <a16:creationId xmlns:a16="http://schemas.microsoft.com/office/drawing/2014/main" id="{FF521CDA-17A8-2FEC-51F5-A0254E1ED5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E7852C-AD58-194A-9D5A-9F0884EBD17D}" type="datetimeFigureOut">
              <a:rPr lang="en-RU" smtClean="0"/>
              <a:t>03/10/2024</a:t>
            </a:fld>
            <a:endParaRPr lang="en-RU"/>
          </a:p>
        </p:txBody>
      </p:sp>
      <p:sp>
        <p:nvSpPr>
          <p:cNvPr id="5" name="Footer Placeholder 4">
            <a:extLst>
              <a:ext uri="{FF2B5EF4-FFF2-40B4-BE49-F238E27FC236}">
                <a16:creationId xmlns:a16="http://schemas.microsoft.com/office/drawing/2014/main" id="{038ACB5E-849B-8278-6BED-7E952F7102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RU"/>
          </a:p>
        </p:txBody>
      </p:sp>
      <p:sp>
        <p:nvSpPr>
          <p:cNvPr id="6" name="Slide Number Placeholder 5">
            <a:extLst>
              <a:ext uri="{FF2B5EF4-FFF2-40B4-BE49-F238E27FC236}">
                <a16:creationId xmlns:a16="http://schemas.microsoft.com/office/drawing/2014/main" id="{CA54F96C-85D7-3B57-F49B-369530938C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7EFDF9-C781-2A4D-9654-D0FB69CF0B15}" type="slidenum">
              <a:rPr lang="en-RU" smtClean="0"/>
              <a:t>‹#›</a:t>
            </a:fld>
            <a:endParaRPr lang="en-RU"/>
          </a:p>
        </p:txBody>
      </p:sp>
    </p:spTree>
    <p:extLst>
      <p:ext uri="{BB962C8B-B14F-4D97-AF65-F5344CB8AC3E}">
        <p14:creationId xmlns:p14="http://schemas.microsoft.com/office/powerpoint/2010/main" val="3128040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BED60CE4-CAF5-5D9D-C37B-57D489FDC54B}"/>
              </a:ext>
            </a:extLst>
          </p:cNvPr>
          <p:cNvPicPr>
            <a:picLocks noChangeAspect="1"/>
          </p:cNvPicPr>
          <p:nvPr/>
        </p:nvPicPr>
        <p:blipFill>
          <a:blip r:embed="rId2"/>
          <a:stretch>
            <a:fillRect/>
          </a:stretch>
        </p:blipFill>
        <p:spPr>
          <a:xfrm>
            <a:off x="4186675" y="-328096"/>
            <a:ext cx="8005325" cy="7963923"/>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A69778A8-2F18-E8D0-D35E-880D2EDE88B9}"/>
              </a:ext>
            </a:extLst>
          </p:cNvPr>
          <p:cNvSpPr>
            <a:spLocks noGrp="1"/>
          </p:cNvSpPr>
          <p:nvPr>
            <p:ph type="subTitle" idx="1"/>
          </p:nvPr>
        </p:nvSpPr>
        <p:spPr>
          <a:xfrm>
            <a:off x="320648" y="5276539"/>
            <a:ext cx="4180692" cy="1208141"/>
          </a:xfrm>
        </p:spPr>
        <p:txBody>
          <a:bodyPr>
            <a:noAutofit/>
          </a:bodyPr>
          <a:lstStyle/>
          <a:p>
            <a:pPr algn="l"/>
            <a:r>
              <a:rPr lang="en-GB" sz="3200" b="0" i="0" u="none" strike="noStrike" dirty="0">
                <a:solidFill>
                  <a:schemeClr val="bg1"/>
                </a:solidFill>
                <a:effectLst/>
                <a:latin typeface="Aptos ExtraBold" panose="020B0004020202020204" pitchFamily="34" charset="0"/>
              </a:rPr>
              <a:t>A Security Application for the Disabled People</a:t>
            </a:r>
            <a:endParaRPr lang="en-RU" sz="3200" dirty="0">
              <a:solidFill>
                <a:schemeClr val="bg1"/>
              </a:solidFill>
              <a:latin typeface="Aptos ExtraBold" panose="020B0004020202020204" pitchFamily="34" charset="0"/>
            </a:endParaRP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Subtitle 2">
            <a:extLst>
              <a:ext uri="{FF2B5EF4-FFF2-40B4-BE49-F238E27FC236}">
                <a16:creationId xmlns:a16="http://schemas.microsoft.com/office/drawing/2014/main" id="{D70FCA0C-E720-E062-F6F0-E343BC6C73B1}"/>
              </a:ext>
            </a:extLst>
          </p:cNvPr>
          <p:cNvSpPr txBox="1">
            <a:spLocks/>
          </p:cNvSpPr>
          <p:nvPr/>
        </p:nvSpPr>
        <p:spPr>
          <a:xfrm>
            <a:off x="320649" y="847242"/>
            <a:ext cx="4023359" cy="120814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3200" dirty="0">
                <a:solidFill>
                  <a:schemeClr val="bg1"/>
                </a:solidFill>
                <a:latin typeface="Aptos ExtraBold" panose="020B0004020202020204" pitchFamily="34" charset="0"/>
              </a:rPr>
              <a:t>Team </a:t>
            </a:r>
            <a:r>
              <a:rPr lang="en-GB" sz="3200" dirty="0" err="1">
                <a:solidFill>
                  <a:schemeClr val="bg1"/>
                </a:solidFill>
                <a:latin typeface="Aptos ExtraBold" panose="020B0004020202020204" pitchFamily="34" charset="0"/>
              </a:rPr>
              <a:t>Ayran</a:t>
            </a:r>
            <a:r>
              <a:rPr lang="en-GB" sz="3200" dirty="0">
                <a:solidFill>
                  <a:schemeClr val="bg1"/>
                </a:solidFill>
                <a:latin typeface="Aptos ExtraBold" panose="020B0004020202020204" pitchFamily="34" charset="0"/>
              </a:rPr>
              <a:t> </a:t>
            </a:r>
            <a:r>
              <a:rPr lang="en-GB" sz="3200" dirty="0" err="1">
                <a:solidFill>
                  <a:schemeClr val="bg1"/>
                </a:solidFill>
                <a:latin typeface="Aptos ExtraBold" panose="020B0004020202020204" pitchFamily="34" charset="0"/>
              </a:rPr>
              <a:t>Boy</a:t>
            </a:r>
            <a:r>
              <a:rPr lang="en-GB" sz="3200" dirty="0" err="1">
                <a:solidFill>
                  <a:schemeClr val="accent2"/>
                </a:solidFill>
                <a:latin typeface="Aptos ExtraBold" panose="020B0004020202020204" pitchFamily="34" charset="0"/>
              </a:rPr>
              <a:t>Z</a:t>
            </a:r>
            <a:endParaRPr lang="en-RU" sz="3200" dirty="0">
              <a:solidFill>
                <a:schemeClr val="accent2"/>
              </a:solidFill>
              <a:latin typeface="Aptos ExtraBold" panose="020B0004020202020204" pitchFamily="34" charset="0"/>
            </a:endParaRPr>
          </a:p>
        </p:txBody>
      </p:sp>
      <p:sp>
        <p:nvSpPr>
          <p:cNvPr id="2" name="Title 1">
            <a:extLst>
              <a:ext uri="{FF2B5EF4-FFF2-40B4-BE49-F238E27FC236}">
                <a16:creationId xmlns:a16="http://schemas.microsoft.com/office/drawing/2014/main" id="{635D677F-98BD-F925-63C7-5B92BB92F30B}"/>
              </a:ext>
            </a:extLst>
          </p:cNvPr>
          <p:cNvSpPr>
            <a:spLocks noGrp="1"/>
          </p:cNvSpPr>
          <p:nvPr>
            <p:ph type="ctrTitle"/>
          </p:nvPr>
        </p:nvSpPr>
        <p:spPr>
          <a:xfrm>
            <a:off x="320648" y="1699085"/>
            <a:ext cx="4023360" cy="3204134"/>
          </a:xfrm>
        </p:spPr>
        <p:txBody>
          <a:bodyPr anchor="b">
            <a:normAutofit/>
          </a:bodyPr>
          <a:lstStyle/>
          <a:p>
            <a:pPr algn="l"/>
            <a:r>
              <a:rPr lang="en-RU" sz="8800" b="1" dirty="0">
                <a:solidFill>
                  <a:schemeClr val="bg1"/>
                </a:solidFill>
                <a:latin typeface="Aptos ExtraBold" panose="020F0502020204030204" pitchFamily="34" charset="0"/>
              </a:rPr>
              <a:t>Resq</a:t>
            </a:r>
            <a:r>
              <a:rPr lang="en-RU" sz="8800" b="1" dirty="0">
                <a:solidFill>
                  <a:schemeClr val="accent2"/>
                </a:solidFill>
                <a:latin typeface="Aptos ExtraBold" panose="020F0502020204030204" pitchFamily="34" charset="0"/>
              </a:rPr>
              <a:t>U</a:t>
            </a:r>
            <a:endParaRPr lang="en-RU" sz="6600" b="1" dirty="0">
              <a:solidFill>
                <a:schemeClr val="accent2"/>
              </a:solidFill>
              <a:latin typeface="Aptos ExtraBold" panose="020F0502020204030204" pitchFamily="34" charset="0"/>
            </a:endParaRPr>
          </a:p>
        </p:txBody>
      </p:sp>
    </p:spTree>
    <p:extLst>
      <p:ext uri="{BB962C8B-B14F-4D97-AF65-F5344CB8AC3E}">
        <p14:creationId xmlns:p14="http://schemas.microsoft.com/office/powerpoint/2010/main" val="2775024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grpId="0" nodeType="withEffect">
                                  <p:stCondLst>
                                    <p:cond delay="1500"/>
                                  </p:stCondLst>
                                  <p:iterate>
                                    <p:tmPct val="10000"/>
                                  </p:iterate>
                                  <p:childTnLst>
                                    <p:set>
                                      <p:cBhvr>
                                        <p:cTn id="12" dur="1" fill="hold">
                                          <p:stCondLst>
                                            <p:cond delay="0"/>
                                          </p:stCondLst>
                                        </p:cTn>
                                        <p:tgtEl>
                                          <p:spTgt spid="6">
                                            <p:txEl>
                                              <p:pRg st="0" end="0"/>
                                            </p:txEl>
                                          </p:spTgt>
                                        </p:tgtEl>
                                        <p:attrNameLst>
                                          <p:attrName>style.visibility</p:attrName>
                                        </p:attrNameLst>
                                      </p:cBhvr>
                                      <p:to>
                                        <p:strVal val="visible"/>
                                      </p:to>
                                    </p:set>
                                    <p:animEffect transition="in" filter="fade">
                                      <p:cBhvr>
                                        <p:cTn id="13" dur="7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build="p"/>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A1201-DAD1-90E0-2F12-A8CE95FAD3FB}"/>
              </a:ext>
            </a:extLst>
          </p:cNvPr>
          <p:cNvSpPr>
            <a:spLocks noGrp="1"/>
          </p:cNvSpPr>
          <p:nvPr>
            <p:ph type="title"/>
          </p:nvPr>
        </p:nvSpPr>
        <p:spPr>
          <a:xfrm>
            <a:off x="411480" y="987552"/>
            <a:ext cx="4485861" cy="1088136"/>
          </a:xfrm>
        </p:spPr>
        <p:txBody>
          <a:bodyPr anchor="b">
            <a:normAutofit/>
          </a:bodyPr>
          <a:lstStyle/>
          <a:p>
            <a:r>
              <a:rPr lang="en-RU" sz="3400" dirty="0">
                <a:latin typeface="Aptos ExtraBold" panose="020B0004020202020204" pitchFamily="34" charset="0"/>
              </a:rPr>
              <a:t>Problem</a:t>
            </a:r>
          </a:p>
        </p:txBody>
      </p:sp>
      <p:sp>
        <p:nvSpPr>
          <p:cNvPr id="20" name="Rectangle 19">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2BAB50AF-3D6C-A2CD-3617-D43B0DBC047A}"/>
              </a:ext>
            </a:extLst>
          </p:cNvPr>
          <p:cNvSpPr>
            <a:spLocks noGrp="1"/>
          </p:cNvSpPr>
          <p:nvPr>
            <p:ph idx="1"/>
          </p:nvPr>
        </p:nvSpPr>
        <p:spPr>
          <a:xfrm>
            <a:off x="411479" y="2688336"/>
            <a:ext cx="4498848" cy="3584448"/>
          </a:xfrm>
        </p:spPr>
        <p:txBody>
          <a:bodyPr anchor="t">
            <a:normAutofit lnSpcReduction="10000"/>
          </a:bodyPr>
          <a:lstStyle/>
          <a:p>
            <a:pPr marL="0" indent="0">
              <a:buNone/>
            </a:pPr>
            <a:r>
              <a:rPr lang="en-RU" dirty="0">
                <a:latin typeface="Aptos "/>
              </a:rPr>
              <a:t>If any disaster were to occur inside of a building, the disabled people would be the most </a:t>
            </a:r>
            <a:r>
              <a:rPr lang="en-GB" dirty="0">
                <a:latin typeface="Aptos "/>
              </a:rPr>
              <a:t>endangered</a:t>
            </a:r>
            <a:r>
              <a:rPr lang="en-RU" dirty="0">
                <a:latin typeface="Aptos "/>
              </a:rPr>
              <a:t> group. In the midst of the evacuation where “everyone’s for themselves” the people with the disabilities are the most likely to be left out.</a:t>
            </a:r>
          </a:p>
        </p:txBody>
      </p:sp>
      <p:pic>
        <p:nvPicPr>
          <p:cNvPr id="6" name="Рисунок 5">
            <a:extLst>
              <a:ext uri="{FF2B5EF4-FFF2-40B4-BE49-F238E27FC236}">
                <a16:creationId xmlns:a16="http://schemas.microsoft.com/office/drawing/2014/main" id="{D55B9C02-459F-1F14-3884-D4F74DF50E2A}"/>
              </a:ext>
            </a:extLst>
          </p:cNvPr>
          <p:cNvPicPr>
            <a:picLocks noChangeAspect="1"/>
          </p:cNvPicPr>
          <p:nvPr/>
        </p:nvPicPr>
        <p:blipFill rotWithShape="1">
          <a:blip r:embed="rId2"/>
          <a:srcRect t="377" r="1" b="1"/>
          <a:stretch/>
        </p:blipFill>
        <p:spPr>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effectLst>
            <a:outerShdw blurRad="50800" dist="38100" dir="10800000" algn="r" rotWithShape="0">
              <a:schemeClr val="bg1">
                <a:lumMod val="85000"/>
                <a:alpha val="30000"/>
              </a:schemeClr>
            </a:outerShdw>
          </a:effectLst>
        </p:spPr>
      </p:pic>
    </p:spTree>
    <p:extLst>
      <p:ext uri="{BB962C8B-B14F-4D97-AF65-F5344CB8AC3E}">
        <p14:creationId xmlns:p14="http://schemas.microsoft.com/office/powerpoint/2010/main" val="3603034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Freeform: Shape 22">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Freeform: Shape 24">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1AA4A82-D47D-7BEF-A71F-079363984572}"/>
              </a:ext>
            </a:extLst>
          </p:cNvPr>
          <p:cNvSpPr>
            <a:spLocks noGrp="1"/>
          </p:cNvSpPr>
          <p:nvPr>
            <p:ph type="title"/>
          </p:nvPr>
        </p:nvSpPr>
        <p:spPr>
          <a:xfrm>
            <a:off x="438913" y="859536"/>
            <a:ext cx="4832802" cy="1243584"/>
          </a:xfrm>
        </p:spPr>
        <p:txBody>
          <a:bodyPr vert="horz" lIns="91440" tIns="45720" rIns="91440" bIns="45720" rtlCol="0" anchor="ctr">
            <a:normAutofit/>
          </a:bodyPr>
          <a:lstStyle/>
          <a:p>
            <a:r>
              <a:rPr lang="en-US" sz="3400" dirty="0">
                <a:latin typeface="Aptos ExtraBold" panose="020B0004020202020204" pitchFamily="34" charset="0"/>
              </a:rPr>
              <a:t>Relevance</a:t>
            </a:r>
          </a:p>
        </p:txBody>
      </p:sp>
      <p:sp>
        <p:nvSpPr>
          <p:cNvPr id="27" name="Rectangle 26">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9" name="Rectangle 28">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Content Placeholder 2">
            <a:extLst>
              <a:ext uri="{FF2B5EF4-FFF2-40B4-BE49-F238E27FC236}">
                <a16:creationId xmlns:a16="http://schemas.microsoft.com/office/drawing/2014/main" id="{B761B1C7-C6A3-4BD2-75B1-427BDC67968D}"/>
              </a:ext>
            </a:extLst>
          </p:cNvPr>
          <p:cNvSpPr txBox="1">
            <a:spLocks/>
          </p:cNvSpPr>
          <p:nvPr/>
        </p:nvSpPr>
        <p:spPr>
          <a:xfrm>
            <a:off x="438912" y="2512611"/>
            <a:ext cx="4832803" cy="366435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a:r>
              <a:rPr lang="en-US" sz="2400" dirty="0">
                <a:latin typeface="Aptos "/>
              </a:rPr>
              <a:t>The research only further proves that this issue is very relevant in present day society, and the lack of attention to it only increases the casualty count during the outbreak of such disasters.</a:t>
            </a:r>
          </a:p>
        </p:txBody>
      </p:sp>
      <p:pic>
        <p:nvPicPr>
          <p:cNvPr id="6" name="Content Placeholder 5">
            <a:extLst>
              <a:ext uri="{FF2B5EF4-FFF2-40B4-BE49-F238E27FC236}">
                <a16:creationId xmlns:a16="http://schemas.microsoft.com/office/drawing/2014/main" id="{BBDB542D-064C-DE56-6772-43DB15A47A74}"/>
              </a:ext>
            </a:extLst>
          </p:cNvPr>
          <p:cNvPicPr>
            <a:picLocks noGrp="1" noChangeAspect="1"/>
          </p:cNvPicPr>
          <p:nvPr>
            <p:ph idx="1"/>
          </p:nvPr>
        </p:nvPicPr>
        <p:blipFill rotWithShape="1">
          <a:blip r:embed="rId2"/>
          <a:srcRect r="21705"/>
          <a:stretch/>
        </p:blipFill>
        <p:spPr>
          <a:xfrm>
            <a:off x="4853742" y="4487321"/>
            <a:ext cx="7139414" cy="2188464"/>
          </a:xfrm>
          <a:prstGeom prst="rect">
            <a:avLst/>
          </a:prstGeom>
          <a:ln>
            <a:solidFill>
              <a:schemeClr val="tx1"/>
            </a:solidFill>
          </a:ln>
        </p:spPr>
      </p:pic>
      <p:grpSp>
        <p:nvGrpSpPr>
          <p:cNvPr id="10" name="Group 9">
            <a:extLst>
              <a:ext uri="{FF2B5EF4-FFF2-40B4-BE49-F238E27FC236}">
                <a16:creationId xmlns:a16="http://schemas.microsoft.com/office/drawing/2014/main" id="{8D2B7AE0-D6A1-BBBC-5D42-AF668D0288BD}"/>
              </a:ext>
            </a:extLst>
          </p:cNvPr>
          <p:cNvGrpSpPr/>
          <p:nvPr/>
        </p:nvGrpSpPr>
        <p:grpSpPr>
          <a:xfrm>
            <a:off x="6175890" y="44616"/>
            <a:ext cx="5737375" cy="4283544"/>
            <a:chOff x="-293832" y="2441720"/>
            <a:chExt cx="13079992" cy="10175017"/>
          </a:xfrm>
        </p:grpSpPr>
        <p:pic>
          <p:nvPicPr>
            <p:cNvPr id="9" name="Picture 8">
              <a:extLst>
                <a:ext uri="{FF2B5EF4-FFF2-40B4-BE49-F238E27FC236}">
                  <a16:creationId xmlns:a16="http://schemas.microsoft.com/office/drawing/2014/main" id="{FB2286A6-48B3-7929-D1ED-8F3BF69B32FE}"/>
                </a:ext>
              </a:extLst>
            </p:cNvPr>
            <p:cNvPicPr>
              <a:picLocks noChangeAspect="1"/>
            </p:cNvPicPr>
            <p:nvPr/>
          </p:nvPicPr>
          <p:blipFill>
            <a:blip r:embed="rId3"/>
            <a:stretch>
              <a:fillRect/>
            </a:stretch>
          </p:blipFill>
          <p:spPr>
            <a:xfrm>
              <a:off x="-293832" y="2441720"/>
              <a:ext cx="13079992" cy="4511649"/>
            </a:xfrm>
            <a:prstGeom prst="rect">
              <a:avLst/>
            </a:prstGeom>
            <a:ln>
              <a:solidFill>
                <a:schemeClr val="tx1"/>
              </a:solidFill>
            </a:ln>
          </p:spPr>
        </p:pic>
        <p:pic>
          <p:nvPicPr>
            <p:cNvPr id="7" name="Picture 6">
              <a:extLst>
                <a:ext uri="{FF2B5EF4-FFF2-40B4-BE49-F238E27FC236}">
                  <a16:creationId xmlns:a16="http://schemas.microsoft.com/office/drawing/2014/main" id="{87E25988-8E48-F537-AFCC-ADE37F422016}"/>
                </a:ext>
              </a:extLst>
            </p:cNvPr>
            <p:cNvPicPr>
              <a:picLocks noChangeAspect="1"/>
            </p:cNvPicPr>
            <p:nvPr/>
          </p:nvPicPr>
          <p:blipFill>
            <a:blip r:embed="rId4"/>
            <a:stretch>
              <a:fillRect/>
            </a:stretch>
          </p:blipFill>
          <p:spPr>
            <a:xfrm>
              <a:off x="-60943" y="7331436"/>
              <a:ext cx="12847103" cy="5285301"/>
            </a:xfrm>
            <a:prstGeom prst="rect">
              <a:avLst/>
            </a:prstGeom>
            <a:ln>
              <a:solidFill>
                <a:schemeClr val="tx1"/>
              </a:solidFill>
            </a:ln>
          </p:spPr>
        </p:pic>
      </p:grpSp>
    </p:spTree>
    <p:extLst>
      <p:ext uri="{BB962C8B-B14F-4D97-AF65-F5344CB8AC3E}">
        <p14:creationId xmlns:p14="http://schemas.microsoft.com/office/powerpoint/2010/main" val="2722794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172A0AC-3DCE-4672-BCAF-28FEF91F6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E6F1C77-EDC9-4C5F-8C1C-62DD46BDA3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6AF9770-397F-4DAD-27F2-BC1A5B76BEB2}"/>
              </a:ext>
            </a:extLst>
          </p:cNvPr>
          <p:cNvPicPr>
            <a:picLocks noChangeAspect="1"/>
          </p:cNvPicPr>
          <p:nvPr/>
        </p:nvPicPr>
        <p:blipFill rotWithShape="1">
          <a:blip r:embed="rId2">
            <a:alphaModFix amt="40000"/>
          </a:blip>
          <a:srcRect r="1" b="18844"/>
          <a:stretch/>
        </p:blipFill>
        <p:spPr>
          <a:xfrm>
            <a:off x="20" y="10"/>
            <a:ext cx="8450297" cy="6857990"/>
          </a:xfrm>
          <a:prstGeom prst="rect">
            <a:avLst/>
          </a:prstGeom>
        </p:spPr>
      </p:pic>
      <p:sp>
        <p:nvSpPr>
          <p:cNvPr id="2" name="Title 1">
            <a:extLst>
              <a:ext uri="{FF2B5EF4-FFF2-40B4-BE49-F238E27FC236}">
                <a16:creationId xmlns:a16="http://schemas.microsoft.com/office/drawing/2014/main" id="{23840998-96FA-2CC7-A75E-FEB1958CAA8F}"/>
              </a:ext>
            </a:extLst>
          </p:cNvPr>
          <p:cNvSpPr>
            <a:spLocks noGrp="1"/>
          </p:cNvSpPr>
          <p:nvPr>
            <p:ph type="title"/>
          </p:nvPr>
        </p:nvSpPr>
        <p:spPr>
          <a:xfrm>
            <a:off x="386787" y="297752"/>
            <a:ext cx="5251316" cy="1627636"/>
          </a:xfrm>
        </p:spPr>
        <p:txBody>
          <a:bodyPr>
            <a:normAutofit/>
          </a:bodyPr>
          <a:lstStyle/>
          <a:p>
            <a:r>
              <a:rPr lang="en-RU" sz="7200" b="1" dirty="0">
                <a:solidFill>
                  <a:srgbClr val="FFFFFF"/>
                </a:solidFill>
                <a:latin typeface="Aptos ExtraBold" panose="020B0004020202020204" pitchFamily="34" charset="0"/>
              </a:rPr>
              <a:t>Solution</a:t>
            </a:r>
          </a:p>
        </p:txBody>
      </p:sp>
      <p:pic>
        <p:nvPicPr>
          <p:cNvPr id="8" name="Picture 7">
            <a:extLst>
              <a:ext uri="{FF2B5EF4-FFF2-40B4-BE49-F238E27FC236}">
                <a16:creationId xmlns:a16="http://schemas.microsoft.com/office/drawing/2014/main" id="{C9B86DC4-8AE4-896E-A003-452533FD8EF2}"/>
              </a:ext>
            </a:extLst>
          </p:cNvPr>
          <p:cNvPicPr>
            <a:picLocks noChangeAspect="1"/>
          </p:cNvPicPr>
          <p:nvPr/>
        </p:nvPicPr>
        <p:blipFill rotWithShape="1">
          <a:blip r:embed="rId3"/>
          <a:srcRect r="13054"/>
          <a:stretch/>
        </p:blipFill>
        <p:spPr>
          <a:xfrm>
            <a:off x="6225997"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3" name="Content Placeholder 2">
            <a:extLst>
              <a:ext uri="{FF2B5EF4-FFF2-40B4-BE49-F238E27FC236}">
                <a16:creationId xmlns:a16="http://schemas.microsoft.com/office/drawing/2014/main" id="{10FBF0A0-C4CA-153F-7CB3-F1EE7B80874E}"/>
              </a:ext>
            </a:extLst>
          </p:cNvPr>
          <p:cNvSpPr>
            <a:spLocks noGrp="1"/>
          </p:cNvSpPr>
          <p:nvPr>
            <p:ph idx="1"/>
          </p:nvPr>
        </p:nvSpPr>
        <p:spPr>
          <a:xfrm>
            <a:off x="2416965" y="5478401"/>
            <a:ext cx="6442277" cy="1223341"/>
          </a:xfrm>
        </p:spPr>
        <p:txBody>
          <a:bodyPr>
            <a:normAutofit/>
          </a:bodyPr>
          <a:lstStyle/>
          <a:p>
            <a:pPr marL="0" indent="0">
              <a:buNone/>
            </a:pPr>
            <a:r>
              <a:rPr lang="en-GB" sz="2400" b="1" dirty="0">
                <a:solidFill>
                  <a:srgbClr val="FFFFFF"/>
                </a:solidFill>
                <a:highlight>
                  <a:srgbClr val="000000"/>
                </a:highlight>
              </a:rPr>
              <a:t>We propose an application that should enhance the saving operation of the disabled people from a building that is in an emergency condition. </a:t>
            </a:r>
            <a:endParaRPr lang="en-RU" sz="2400" b="1" dirty="0">
              <a:solidFill>
                <a:srgbClr val="FFFFFF"/>
              </a:solidFill>
              <a:highlight>
                <a:srgbClr val="000000"/>
              </a:highlight>
            </a:endParaRPr>
          </a:p>
        </p:txBody>
      </p:sp>
    </p:spTree>
    <p:extLst>
      <p:ext uri="{BB962C8B-B14F-4D97-AF65-F5344CB8AC3E}">
        <p14:creationId xmlns:p14="http://schemas.microsoft.com/office/powerpoint/2010/main" val="25888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1" name="Rectangle 2054">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7D6DB72-D552-7633-E62C-86044551D9C0}"/>
              </a:ext>
            </a:extLst>
          </p:cNvPr>
          <p:cNvSpPr>
            <a:spLocks noGrp="1"/>
          </p:cNvSpPr>
          <p:nvPr>
            <p:ph type="title"/>
          </p:nvPr>
        </p:nvSpPr>
        <p:spPr>
          <a:xfrm>
            <a:off x="752855" y="457200"/>
            <a:ext cx="4343400" cy="1929384"/>
          </a:xfrm>
        </p:spPr>
        <p:txBody>
          <a:bodyPr anchor="ctr">
            <a:normAutofit/>
          </a:bodyPr>
          <a:lstStyle/>
          <a:p>
            <a:r>
              <a:rPr lang="en-RU" sz="4800" dirty="0">
                <a:latin typeface="Aptos ExtraBold" panose="020B0004020202020204" pitchFamily="34" charset="0"/>
              </a:rPr>
              <a:t>Overview</a:t>
            </a:r>
          </a:p>
        </p:txBody>
      </p:sp>
      <p:sp>
        <p:nvSpPr>
          <p:cNvPr id="2062"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1CC2A53-F6FA-CA5F-4470-35FF6464DBBC}"/>
              </a:ext>
            </a:extLst>
          </p:cNvPr>
          <p:cNvSpPr>
            <a:spLocks noGrp="1"/>
          </p:cNvSpPr>
          <p:nvPr>
            <p:ph idx="1"/>
          </p:nvPr>
        </p:nvSpPr>
        <p:spPr>
          <a:xfrm>
            <a:off x="5544311" y="260373"/>
            <a:ext cx="6647689" cy="1929384"/>
          </a:xfrm>
        </p:spPr>
        <p:txBody>
          <a:bodyPr anchor="ctr">
            <a:normAutofit lnSpcReduction="10000"/>
          </a:bodyPr>
          <a:lstStyle/>
          <a:p>
            <a:pPr marL="0" indent="0">
              <a:buNone/>
            </a:pPr>
            <a:r>
              <a:rPr lang="en-GB" dirty="0">
                <a:latin typeface="Aptos "/>
              </a:rPr>
              <a:t>This application should be utilized by the building’s management in order to have the control over its residents’ data and the evacuation order if a disaster were to occur. </a:t>
            </a:r>
            <a:endParaRPr lang="en-RU" dirty="0">
              <a:latin typeface="Aptos "/>
            </a:endParaRPr>
          </a:p>
        </p:txBody>
      </p:sp>
      <p:pic>
        <p:nvPicPr>
          <p:cNvPr id="2050" name="Picture 2" descr="firebase - npm">
            <a:extLst>
              <a:ext uri="{FF2B5EF4-FFF2-40B4-BE49-F238E27FC236}">
                <a16:creationId xmlns:a16="http://schemas.microsoft.com/office/drawing/2014/main" id="{27A2F7BF-BC34-F114-50FD-0AF5C89E92A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96468" y="2479548"/>
            <a:ext cx="3678936" cy="367893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1DFE4D6E-DB4B-D052-DD36-3856781A9470}"/>
              </a:ext>
            </a:extLst>
          </p:cNvPr>
          <p:cNvPicPr>
            <a:picLocks noChangeAspect="1"/>
          </p:cNvPicPr>
          <p:nvPr/>
        </p:nvPicPr>
        <p:blipFill>
          <a:blip r:embed="rId3"/>
          <a:stretch>
            <a:fillRect/>
          </a:stretch>
        </p:blipFill>
        <p:spPr>
          <a:xfrm>
            <a:off x="5187520" y="2199132"/>
            <a:ext cx="7004480" cy="4692999"/>
          </a:xfrm>
          <a:prstGeom prst="rect">
            <a:avLst/>
          </a:prstGeom>
        </p:spPr>
      </p:pic>
    </p:spTree>
    <p:extLst>
      <p:ext uri="{BB962C8B-B14F-4D97-AF65-F5344CB8AC3E}">
        <p14:creationId xmlns:p14="http://schemas.microsoft.com/office/powerpoint/2010/main" val="29797080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E73300-9C8E-63B6-0275-0BF9D7E371E8}"/>
              </a:ext>
            </a:extLst>
          </p:cNvPr>
          <p:cNvSpPr>
            <a:spLocks noGrp="1"/>
          </p:cNvSpPr>
          <p:nvPr>
            <p:ph type="title"/>
          </p:nvPr>
        </p:nvSpPr>
        <p:spPr>
          <a:xfrm>
            <a:off x="630936" y="640080"/>
            <a:ext cx="4818888" cy="1481328"/>
          </a:xfrm>
        </p:spPr>
        <p:txBody>
          <a:bodyPr anchor="b">
            <a:normAutofit/>
          </a:bodyPr>
          <a:lstStyle/>
          <a:p>
            <a:r>
              <a:rPr lang="en-US" sz="5400" dirty="0">
                <a:latin typeface="Aptos ExtraBold" panose="020B0004020202020204" pitchFamily="34" charset="0"/>
              </a:rPr>
              <a:t>Administrator</a:t>
            </a:r>
            <a:endParaRPr lang="en-RU" sz="5400" dirty="0">
              <a:latin typeface="Aptos ExtraBold" panose="020B0004020202020204" pitchFamily="34" charset="0"/>
            </a:endParaRPr>
          </a:p>
        </p:txBody>
      </p:sp>
      <p:sp>
        <p:nvSpPr>
          <p:cNvPr id="11"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3D16F5-2B7E-DB2C-C428-EB1CDBD5F9D5}"/>
              </a:ext>
            </a:extLst>
          </p:cNvPr>
          <p:cNvSpPr>
            <a:spLocks noGrp="1"/>
          </p:cNvSpPr>
          <p:nvPr>
            <p:ph idx="1"/>
          </p:nvPr>
        </p:nvSpPr>
        <p:spPr>
          <a:xfrm>
            <a:off x="630936" y="3150919"/>
            <a:ext cx="4818888" cy="1272636"/>
          </a:xfrm>
        </p:spPr>
        <p:txBody>
          <a:bodyPr anchor="t">
            <a:normAutofit/>
          </a:bodyPr>
          <a:lstStyle/>
          <a:p>
            <a:pPr marL="0" indent="0">
              <a:buNone/>
            </a:pPr>
            <a:r>
              <a:rPr lang="en-US" sz="2200" dirty="0"/>
              <a:t>The building administrator needs to press the evacuation button, so that all the other residents would be notified</a:t>
            </a:r>
            <a:endParaRPr lang="en-RU" sz="2200" dirty="0"/>
          </a:p>
        </p:txBody>
      </p:sp>
      <p:pic>
        <p:nvPicPr>
          <p:cNvPr id="4" name="Рисунок 3">
            <a:extLst>
              <a:ext uri="{FF2B5EF4-FFF2-40B4-BE49-F238E27FC236}">
                <a16:creationId xmlns:a16="http://schemas.microsoft.com/office/drawing/2014/main" id="{155A50DB-85B7-F62D-8C66-886F8F8844F1}"/>
              </a:ext>
            </a:extLst>
          </p:cNvPr>
          <p:cNvPicPr>
            <a:picLocks noChangeAspect="1"/>
          </p:cNvPicPr>
          <p:nvPr/>
        </p:nvPicPr>
        <p:blipFill>
          <a:blip r:embed="rId2"/>
          <a:stretch>
            <a:fillRect/>
          </a:stretch>
        </p:blipFill>
        <p:spPr>
          <a:xfrm>
            <a:off x="6243573" y="31083"/>
            <a:ext cx="5137254" cy="6826917"/>
          </a:xfrm>
          <a:prstGeom prst="rect">
            <a:avLst/>
          </a:prstGeom>
        </p:spPr>
      </p:pic>
    </p:spTree>
    <p:extLst>
      <p:ext uri="{BB962C8B-B14F-4D97-AF65-F5344CB8AC3E}">
        <p14:creationId xmlns:p14="http://schemas.microsoft.com/office/powerpoint/2010/main" val="33423906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Заголовок 1">
            <a:extLst>
              <a:ext uri="{FF2B5EF4-FFF2-40B4-BE49-F238E27FC236}">
                <a16:creationId xmlns:a16="http://schemas.microsoft.com/office/drawing/2014/main" id="{924BB738-7383-DDF0-B048-8333DB0935DE}"/>
              </a:ext>
            </a:extLst>
          </p:cNvPr>
          <p:cNvSpPr>
            <a:spLocks noGrp="1"/>
          </p:cNvSpPr>
          <p:nvPr>
            <p:ph type="title"/>
          </p:nvPr>
        </p:nvSpPr>
        <p:spPr>
          <a:xfrm>
            <a:off x="1031109" y="442803"/>
            <a:ext cx="3657600" cy="470917"/>
          </a:xfrm>
        </p:spPr>
        <p:txBody>
          <a:bodyPr>
            <a:noAutofit/>
          </a:bodyPr>
          <a:lstStyle/>
          <a:p>
            <a:r>
              <a:rPr lang="en-US" sz="3600" dirty="0">
                <a:latin typeface="Aptos ExtraBold" panose="020B0004020202020204" pitchFamily="34" charset="0"/>
              </a:rPr>
              <a:t>Resident</a:t>
            </a:r>
            <a:endParaRPr lang="ru-RU" sz="3600" dirty="0">
              <a:latin typeface="Aptos ExtraBold" panose="020B0004020202020204" pitchFamily="34" charset="0"/>
            </a:endParaRPr>
          </a:p>
        </p:txBody>
      </p:sp>
      <p:sp>
        <p:nvSpPr>
          <p:cNvPr id="16" name="Rectangle 15">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8" name="Rectangle 17">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Объект 2">
            <a:extLst>
              <a:ext uri="{FF2B5EF4-FFF2-40B4-BE49-F238E27FC236}">
                <a16:creationId xmlns:a16="http://schemas.microsoft.com/office/drawing/2014/main" id="{94A27481-F81E-9198-26AC-5054A74B7E90}"/>
              </a:ext>
            </a:extLst>
          </p:cNvPr>
          <p:cNvSpPr>
            <a:spLocks noGrp="1"/>
          </p:cNvSpPr>
          <p:nvPr>
            <p:ph idx="1"/>
          </p:nvPr>
        </p:nvSpPr>
        <p:spPr>
          <a:xfrm>
            <a:off x="782241" y="960504"/>
            <a:ext cx="3955852" cy="1591174"/>
          </a:xfrm>
        </p:spPr>
        <p:txBody>
          <a:bodyPr anchor="ctr">
            <a:normAutofit/>
          </a:bodyPr>
          <a:lstStyle/>
          <a:p>
            <a:pPr marL="0" indent="0">
              <a:buNone/>
            </a:pPr>
            <a:r>
              <a:rPr lang="en-US" sz="2400" b="1" dirty="0"/>
              <a:t>In the case of an emergency, the person with disabilities should be able to notify his close </a:t>
            </a:r>
            <a:r>
              <a:rPr lang="en-US" sz="2400" b="1" dirty="0" err="1"/>
              <a:t>neighbours</a:t>
            </a:r>
            <a:endParaRPr lang="ru-RU" sz="2400" b="1" dirty="0"/>
          </a:p>
        </p:txBody>
      </p:sp>
      <p:pic>
        <p:nvPicPr>
          <p:cNvPr id="5" name="Рисунок 4">
            <a:extLst>
              <a:ext uri="{FF2B5EF4-FFF2-40B4-BE49-F238E27FC236}">
                <a16:creationId xmlns:a16="http://schemas.microsoft.com/office/drawing/2014/main" id="{CD47AF5D-D83E-B67A-E0A4-BCFD62D054DF}"/>
              </a:ext>
            </a:extLst>
          </p:cNvPr>
          <p:cNvPicPr>
            <a:picLocks noChangeAspect="1"/>
          </p:cNvPicPr>
          <p:nvPr/>
        </p:nvPicPr>
        <p:blipFill>
          <a:blip r:embed="rId2"/>
          <a:stretch>
            <a:fillRect/>
          </a:stretch>
        </p:blipFill>
        <p:spPr>
          <a:xfrm>
            <a:off x="6096000" y="0"/>
            <a:ext cx="6858000" cy="6858000"/>
          </a:xfrm>
          <a:prstGeom prst="rect">
            <a:avLst/>
          </a:prstGeom>
        </p:spPr>
      </p:pic>
      <p:pic>
        <p:nvPicPr>
          <p:cNvPr id="7" name="Рисунок 6">
            <a:extLst>
              <a:ext uri="{FF2B5EF4-FFF2-40B4-BE49-F238E27FC236}">
                <a16:creationId xmlns:a16="http://schemas.microsoft.com/office/drawing/2014/main" id="{4029A33E-740C-CA6C-3B04-A4F1993BA6A1}"/>
              </a:ext>
            </a:extLst>
          </p:cNvPr>
          <p:cNvPicPr>
            <a:picLocks noChangeAspect="1"/>
          </p:cNvPicPr>
          <p:nvPr/>
        </p:nvPicPr>
        <p:blipFill>
          <a:blip r:embed="rId3"/>
          <a:stretch>
            <a:fillRect/>
          </a:stretch>
        </p:blipFill>
        <p:spPr>
          <a:xfrm>
            <a:off x="286459" y="2736681"/>
            <a:ext cx="5523082" cy="3355272"/>
          </a:xfrm>
          <a:prstGeom prst="rect">
            <a:avLst/>
          </a:prstGeom>
        </p:spPr>
      </p:pic>
    </p:spTree>
    <p:extLst>
      <p:ext uri="{BB962C8B-B14F-4D97-AF65-F5344CB8AC3E}">
        <p14:creationId xmlns:p14="http://schemas.microsoft.com/office/powerpoint/2010/main" val="1960176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D731904-7733-45B0-902C-289497204C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504E6397-35D7-4AEC-9DA9-B7F6B12B8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421890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Заголовок 1">
            <a:extLst>
              <a:ext uri="{FF2B5EF4-FFF2-40B4-BE49-F238E27FC236}">
                <a16:creationId xmlns:a16="http://schemas.microsoft.com/office/drawing/2014/main" id="{70CC4991-7D7A-D840-7CC6-3555142F11DA}"/>
              </a:ext>
            </a:extLst>
          </p:cNvPr>
          <p:cNvSpPr>
            <a:spLocks noGrp="1"/>
          </p:cNvSpPr>
          <p:nvPr>
            <p:ph type="title"/>
          </p:nvPr>
        </p:nvSpPr>
        <p:spPr>
          <a:xfrm>
            <a:off x="1108832" y="4404116"/>
            <a:ext cx="3932645" cy="1645920"/>
          </a:xfrm>
        </p:spPr>
        <p:txBody>
          <a:bodyPr>
            <a:normAutofit fontScale="90000"/>
          </a:bodyPr>
          <a:lstStyle/>
          <a:p>
            <a:r>
              <a:rPr lang="en-US" sz="6000" dirty="0">
                <a:latin typeface="Amasis MT Pro Black" panose="02040A04050005020304" pitchFamily="18" charset="0"/>
              </a:rPr>
              <a:t>Rescue team</a:t>
            </a:r>
            <a:endParaRPr lang="ru-RU" sz="6000" dirty="0"/>
          </a:p>
        </p:txBody>
      </p:sp>
      <p:pic>
        <p:nvPicPr>
          <p:cNvPr id="6" name="Picture 7">
            <a:extLst>
              <a:ext uri="{FF2B5EF4-FFF2-40B4-BE49-F238E27FC236}">
                <a16:creationId xmlns:a16="http://schemas.microsoft.com/office/drawing/2014/main" id="{3257E9CE-D572-C942-88E1-D38F3AE31788}"/>
              </a:ext>
            </a:extLst>
          </p:cNvPr>
          <p:cNvPicPr>
            <a:picLocks noChangeAspect="1"/>
          </p:cNvPicPr>
          <p:nvPr/>
        </p:nvPicPr>
        <p:blipFill rotWithShape="1">
          <a:blip r:embed="rId2"/>
          <a:srcRect t="1694" b="16496"/>
          <a:stretch/>
        </p:blipFill>
        <p:spPr>
          <a:xfrm>
            <a:off x="6" y="10"/>
            <a:ext cx="4884383" cy="3995918"/>
          </a:xfrm>
          <a:prstGeom prst="rect">
            <a:avLst/>
          </a:prstGeom>
        </p:spPr>
      </p:pic>
      <p:pic>
        <p:nvPicPr>
          <p:cNvPr id="5" name="Рисунок 4">
            <a:extLst>
              <a:ext uri="{FF2B5EF4-FFF2-40B4-BE49-F238E27FC236}">
                <a16:creationId xmlns:a16="http://schemas.microsoft.com/office/drawing/2014/main" id="{4B88EEC5-1344-2631-FE4F-4F35423806EF}"/>
              </a:ext>
            </a:extLst>
          </p:cNvPr>
          <p:cNvPicPr>
            <a:picLocks noChangeAspect="1"/>
          </p:cNvPicPr>
          <p:nvPr/>
        </p:nvPicPr>
        <p:blipFill rotWithShape="1">
          <a:blip r:embed="rId3"/>
          <a:srcRect t="16214" r="1" b="11805"/>
          <a:stretch/>
        </p:blipFill>
        <p:spPr>
          <a:xfrm>
            <a:off x="5074877" y="10"/>
            <a:ext cx="7117118" cy="3995918"/>
          </a:xfrm>
          <a:prstGeom prst="rect">
            <a:avLst/>
          </a:prstGeom>
        </p:spPr>
      </p:pic>
      <p:sp>
        <p:nvSpPr>
          <p:cNvPr id="15" name="Rectangle 14">
            <a:extLst>
              <a:ext uri="{FF2B5EF4-FFF2-40B4-BE49-F238E27FC236}">
                <a16:creationId xmlns:a16="http://schemas.microsoft.com/office/drawing/2014/main" id="{62C5A04F-2AEB-4631-8314-A8B812E1E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491151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7" name="Rectangle 16">
            <a:extLst>
              <a:ext uri="{FF2B5EF4-FFF2-40B4-BE49-F238E27FC236}">
                <a16:creationId xmlns:a16="http://schemas.microsoft.com/office/drawing/2014/main" id="{4B2B1C70-BF3F-41BD-871B-63D8F911F7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525441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Объект 2">
            <a:extLst>
              <a:ext uri="{FF2B5EF4-FFF2-40B4-BE49-F238E27FC236}">
                <a16:creationId xmlns:a16="http://schemas.microsoft.com/office/drawing/2014/main" id="{AC40384F-6224-BDF5-4CDF-BDD1BCF003AF}"/>
              </a:ext>
            </a:extLst>
          </p:cNvPr>
          <p:cNvSpPr>
            <a:spLocks noGrp="1"/>
          </p:cNvSpPr>
          <p:nvPr>
            <p:ph idx="1"/>
          </p:nvPr>
        </p:nvSpPr>
        <p:spPr>
          <a:xfrm>
            <a:off x="5349240" y="4440602"/>
            <a:ext cx="6007608" cy="1645920"/>
          </a:xfrm>
        </p:spPr>
        <p:txBody>
          <a:bodyPr anchor="ctr">
            <a:normAutofit/>
          </a:bodyPr>
          <a:lstStyle/>
          <a:p>
            <a:pPr marL="0" indent="0">
              <a:buNone/>
            </a:pPr>
            <a:r>
              <a:rPr lang="en-US" dirty="0">
                <a:latin typeface="Aptos ExtraBold" panose="020B0004020202020204" pitchFamily="34" charset="0"/>
              </a:rPr>
              <a:t>The rescue team needs to have a list of all the disabled people as a priority queue, so that it knows who needs aid right away</a:t>
            </a:r>
            <a:endParaRPr lang="ru-RU" dirty="0">
              <a:latin typeface="Aptos ExtraBold" panose="020B0004020202020204" pitchFamily="34" charset="0"/>
            </a:endParaRPr>
          </a:p>
        </p:txBody>
      </p:sp>
      <p:sp>
        <p:nvSpPr>
          <p:cNvPr id="4" name="AutoShape 2">
            <a:extLst>
              <a:ext uri="{FF2B5EF4-FFF2-40B4-BE49-F238E27FC236}">
                <a16:creationId xmlns:a16="http://schemas.microsoft.com/office/drawing/2014/main" id="{0B64F4CA-07EE-9AAA-33F5-0062A4F8769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dirty="0"/>
          </a:p>
        </p:txBody>
      </p:sp>
    </p:spTree>
    <p:extLst>
      <p:ext uri="{BB962C8B-B14F-4D97-AF65-F5344CB8AC3E}">
        <p14:creationId xmlns:p14="http://schemas.microsoft.com/office/powerpoint/2010/main" val="3913605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Рисунок 3">
            <a:extLst>
              <a:ext uri="{FF2B5EF4-FFF2-40B4-BE49-F238E27FC236}">
                <a16:creationId xmlns:a16="http://schemas.microsoft.com/office/drawing/2014/main" id="{59F5CAB3-75FD-BE2D-E015-776AC006DEE9}"/>
              </a:ext>
            </a:extLst>
          </p:cNvPr>
          <p:cNvPicPr>
            <a:picLocks noChangeAspect="1"/>
          </p:cNvPicPr>
          <p:nvPr/>
        </p:nvPicPr>
        <p:blipFill rotWithShape="1">
          <a:blip r:embed="rId2"/>
          <a:srcRect l="765" r="28477" b="2231"/>
          <a:stretch/>
        </p:blipFill>
        <p:spPr>
          <a:xfrm>
            <a:off x="3522468" y="10"/>
            <a:ext cx="8669532" cy="6857990"/>
          </a:xfrm>
          <a:prstGeom prst="rect">
            <a:avLst/>
          </a:prstGeom>
        </p:spPr>
      </p:pic>
      <p:sp>
        <p:nvSpPr>
          <p:cNvPr id="11"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8C901D2-1B12-EA86-905D-DD16FDC6390E}"/>
              </a:ext>
            </a:extLst>
          </p:cNvPr>
          <p:cNvSpPr>
            <a:spLocks noGrp="1"/>
          </p:cNvSpPr>
          <p:nvPr>
            <p:ph type="title"/>
          </p:nvPr>
        </p:nvSpPr>
        <p:spPr>
          <a:xfrm>
            <a:off x="371094" y="1161288"/>
            <a:ext cx="3764026" cy="1124712"/>
          </a:xfrm>
        </p:spPr>
        <p:txBody>
          <a:bodyPr anchor="b">
            <a:normAutofit fontScale="90000"/>
          </a:bodyPr>
          <a:lstStyle/>
          <a:p>
            <a:r>
              <a:rPr lang="en-RU" sz="5400" dirty="0">
                <a:solidFill>
                  <a:schemeClr val="bg1"/>
                </a:solidFill>
                <a:latin typeface="Amasis MT Pro Black" panose="02040A04050005020304" pitchFamily="18" charset="0"/>
              </a:rPr>
              <a:t>Conclusion</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D586312-F08B-A168-8486-74B44FE0FA10}"/>
              </a:ext>
            </a:extLst>
          </p:cNvPr>
          <p:cNvSpPr>
            <a:spLocks noGrp="1"/>
          </p:cNvSpPr>
          <p:nvPr>
            <p:ph idx="1"/>
          </p:nvPr>
        </p:nvSpPr>
        <p:spPr>
          <a:xfrm>
            <a:off x="371094" y="2718054"/>
            <a:ext cx="4089146" cy="3207258"/>
          </a:xfrm>
        </p:spPr>
        <p:txBody>
          <a:bodyPr anchor="t">
            <a:normAutofit/>
          </a:bodyPr>
          <a:lstStyle/>
          <a:p>
            <a:r>
              <a:rPr lang="en-US" sz="2400" dirty="0">
                <a:solidFill>
                  <a:schemeClr val="bg1"/>
                </a:solidFill>
                <a:latin typeface="Aptos ExtraBold" panose="020B0004020202020204" pitchFamily="34" charset="0"/>
              </a:rPr>
              <a:t>Enhance the logistics for the rescue team</a:t>
            </a:r>
          </a:p>
          <a:p>
            <a:r>
              <a:rPr lang="en-US" sz="2400" dirty="0">
                <a:solidFill>
                  <a:schemeClr val="bg1"/>
                </a:solidFill>
                <a:latin typeface="Aptos ExtraBold" panose="020B0004020202020204" pitchFamily="34" charset="0"/>
              </a:rPr>
              <a:t>Strengthen the relationship between the neighbors and a person with disabilities</a:t>
            </a:r>
          </a:p>
          <a:p>
            <a:r>
              <a:rPr lang="en-US" sz="2400" dirty="0">
                <a:solidFill>
                  <a:schemeClr val="bg1"/>
                </a:solidFill>
                <a:latin typeface="Aptos ExtraBold" panose="020B0004020202020204" pitchFamily="34" charset="0"/>
              </a:rPr>
              <a:t>Add an additional layer of security for the building</a:t>
            </a:r>
            <a:endParaRPr lang="en-RU" sz="2400" dirty="0">
              <a:solidFill>
                <a:schemeClr val="bg1"/>
              </a:solidFill>
              <a:latin typeface="Aptos ExtraBold" panose="020B0004020202020204" pitchFamily="34" charset="0"/>
            </a:endParaRPr>
          </a:p>
        </p:txBody>
      </p:sp>
    </p:spTree>
    <p:extLst>
      <p:ext uri="{BB962C8B-B14F-4D97-AF65-F5344CB8AC3E}">
        <p14:creationId xmlns:p14="http://schemas.microsoft.com/office/powerpoint/2010/main" val="5764903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{1D062FE5-13C6-5741-9544-C39CB6530AF6}tf10001069</Template>
  <TotalTime>310</TotalTime>
  <Words>249</Words>
  <Application>Microsoft Office PowerPoint</Application>
  <PresentationFormat>Широкоэкранный</PresentationFormat>
  <Paragraphs>21</Paragraphs>
  <Slides>9</Slides>
  <Notes>0</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9</vt:i4>
      </vt:variant>
    </vt:vector>
  </HeadingPairs>
  <TitlesOfParts>
    <vt:vector size="16" baseType="lpstr">
      <vt:lpstr>Amasis MT Pro Black</vt:lpstr>
      <vt:lpstr>Aptos </vt:lpstr>
      <vt:lpstr>Aptos ExtraBold</vt:lpstr>
      <vt:lpstr>Arial</vt:lpstr>
      <vt:lpstr>Calibri</vt:lpstr>
      <vt:lpstr>Calibri Light</vt:lpstr>
      <vt:lpstr>Office Theme</vt:lpstr>
      <vt:lpstr>ResqU</vt:lpstr>
      <vt:lpstr>Problem</vt:lpstr>
      <vt:lpstr>Relevance</vt:lpstr>
      <vt:lpstr>Solution</vt:lpstr>
      <vt:lpstr>Overview</vt:lpstr>
      <vt:lpstr>Administrator</vt:lpstr>
      <vt:lpstr>Resident</vt:lpstr>
      <vt:lpstr>Rescue team</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ResqU</dc:title>
  <dc:creator>Kenan Abbasov</dc:creator>
  <cp:lastModifiedBy>Arseniy Sandalov</cp:lastModifiedBy>
  <cp:revision>2</cp:revision>
  <dcterms:created xsi:type="dcterms:W3CDTF">2024-03-10T01:40:46Z</dcterms:created>
  <dcterms:modified xsi:type="dcterms:W3CDTF">2024-03-10T07:02:22Z</dcterms:modified>
</cp:coreProperties>
</file>

<file path=docProps/thumbnail.jpeg>
</file>